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56" r:id="rId4"/>
    <p:sldId id="260" r:id="rId5"/>
    <p:sldId id="258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фото\атовый обновление\музей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15416"/>
            <a:ext cx="9753600" cy="73152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057" y="49281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МУЗЕЙ ПИРОГОВСКОГО ЦЕНТРА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834"/>
            <a:ext cx="9143999" cy="458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87408" cy="45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5" y="908720"/>
            <a:ext cx="9164623" cy="46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8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1" y="836712"/>
            <a:ext cx="9144000" cy="454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2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464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94114" cy="462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5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9144000" cy="443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7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9144000" cy="477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13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597"/>
            <a:ext cx="9145016" cy="457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08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4744"/>
            <a:ext cx="9143999" cy="465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8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5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6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" y="1124744"/>
            <a:ext cx="9104943" cy="46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</Words>
  <Application>Microsoft Office PowerPoint</Application>
  <PresentationFormat>Экран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Чернышева Маргарита Валентиновна</dc:creator>
  <cp:lastModifiedBy>Чернышева Маргарита Валентиновна</cp:lastModifiedBy>
  <cp:revision>5</cp:revision>
  <dcterms:created xsi:type="dcterms:W3CDTF">2017-05-22T08:31:31Z</dcterms:created>
  <dcterms:modified xsi:type="dcterms:W3CDTF">2017-05-22T14:12:41Z</dcterms:modified>
</cp:coreProperties>
</file>