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85" r:id="rId4"/>
    <p:sldId id="279" r:id="rId5"/>
    <p:sldId id="282" r:id="rId6"/>
    <p:sldId id="28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46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376C8-B44E-4ACC-A619-0B6D40BEF639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331EF-945B-42E3-AC86-6AD0ADEDE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577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lang="ru-RU" sz="4400" b="1" kern="1200" smtClean="0">
                <a:solidFill>
                  <a:srgbClr val="76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ru-RU" sz="3200" b="0" kern="12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60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50691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89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68344" y="1124744"/>
            <a:ext cx="1440160" cy="54726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995120" cy="56166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19D9D-A0D2-4EB8-8510-A53024233A98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6BC80-A64F-43B0-8111-F26D4ECE8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93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206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19D9D-A0D2-4EB8-8510-A53024233A98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6BC80-A64F-43B0-8111-F26D4ECE8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94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19D9D-A0D2-4EB8-8510-A53024233A98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6BC80-A64F-43B0-8111-F26D4ECE8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67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19D9D-A0D2-4EB8-8510-A53024233A98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6BC80-A64F-43B0-8111-F26D4ECE8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58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19D9D-A0D2-4EB8-8510-A53024233A98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6BC80-A64F-43B0-8111-F26D4ECE8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07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19D9D-A0D2-4EB8-8510-A53024233A98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6BC80-A64F-43B0-8111-F26D4ECE8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41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382364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19D9D-A0D2-4EB8-8510-A53024233A98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6BC80-A64F-43B0-8111-F26D4ECE8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59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124743"/>
            <a:ext cx="5486400" cy="360283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9421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9890"/>
            <a:ext cx="9144000" cy="454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535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0" y="6777372"/>
            <a:ext cx="9153525" cy="108012"/>
          </a:xfrm>
          <a:prstGeom prst="rect">
            <a:avLst/>
          </a:prstGeom>
          <a:gradFill flip="none" rotWithShape="1">
            <a:gsLst>
              <a:gs pos="34000">
                <a:srgbClr val="760000"/>
              </a:gs>
              <a:gs pos="100000">
                <a:srgbClr val="FF0000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73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3200" b="0" kern="1200" dirty="0" smtClean="0">
          <a:solidFill>
            <a:srgbClr val="C00000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SzPct val="120000"/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00000"/>
        </a:buClr>
        <a:buSzPct val="120000"/>
        <a:buFont typeface="Courier New" panose="02070309020205020404" pitchFamily="49" charset="0"/>
        <a:buChar char="o"/>
        <a:defRPr sz="24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00000"/>
        </a:buClr>
        <a:buFont typeface="Wingdings" panose="05000000000000000000" pitchFamily="2" charset="2"/>
        <a:buChar char="Ø"/>
        <a:defRPr sz="20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568952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Результаты работы</a:t>
            </a:r>
            <a:br>
              <a:rPr lang="ru-RU" sz="3600" dirty="0" smtClean="0"/>
            </a:br>
            <a:r>
              <a:rPr lang="ru-RU" sz="3600" dirty="0" smtClean="0"/>
              <a:t>ФГБУ «НМХЦ им. Н. И. Пирогова»</a:t>
            </a:r>
            <a:br>
              <a:rPr lang="ru-RU" sz="3600" dirty="0" smtClean="0"/>
            </a:br>
            <a:r>
              <a:rPr lang="ru-RU" sz="3600" dirty="0" smtClean="0"/>
              <a:t> Минздрава России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/>
              <a:t>Т</a:t>
            </a:r>
            <a:r>
              <a:rPr lang="ru-RU" sz="3200" dirty="0" smtClean="0"/>
              <a:t>енденции 2018 года </a:t>
            </a:r>
            <a:br>
              <a:rPr lang="ru-RU" sz="3200" dirty="0" smtClean="0"/>
            </a:br>
            <a:r>
              <a:rPr lang="ru-RU" sz="2400" i="1" dirty="0" smtClean="0"/>
              <a:t>(5 месяцев 2018 года)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267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Основные показатели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6" y="1556792"/>
            <a:ext cx="4262450" cy="256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906" y="1542293"/>
            <a:ext cx="4219158" cy="2533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8098692" y="1772815"/>
            <a:ext cx="976659" cy="2645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38 400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8357905" flipV="1">
            <a:off x="8167509" y="2280092"/>
            <a:ext cx="290644" cy="85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72109"/>
            <a:ext cx="4194434" cy="245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2" y="4272109"/>
            <a:ext cx="4265883" cy="245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47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36490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Основные показатели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4" y="2044076"/>
            <a:ext cx="4477196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551" y="2044076"/>
            <a:ext cx="4536504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316918"/>
            <a:ext cx="1049337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трелка вправо 7"/>
          <p:cNvSpPr/>
          <p:nvPr/>
        </p:nvSpPr>
        <p:spPr>
          <a:xfrm rot="8532273">
            <a:off x="7488324" y="2791227"/>
            <a:ext cx="504056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37870" y="4135829"/>
            <a:ext cx="1152129" cy="2810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+1188 ДМС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9144319">
            <a:off x="5170311" y="3789040"/>
            <a:ext cx="504056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3568" y="4958044"/>
            <a:ext cx="3528392" cy="16561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Число субъектов, направляющих пациентов в НМХЦ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2010 – 74 из 84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2014 – 76 из 85</a:t>
            </a:r>
          </a:p>
          <a:p>
            <a:r>
              <a:rPr lang="ru-RU" sz="1600" b="1" dirty="0" smtClean="0">
                <a:solidFill>
                  <a:schemeClr val="tx1"/>
                </a:solidFill>
              </a:rPr>
              <a:t>2018 – </a:t>
            </a:r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</a:rPr>
              <a:t>81 и 85</a:t>
            </a:r>
            <a:endParaRPr lang="ru-RU" sz="16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67348" y="5265596"/>
            <a:ext cx="4572000" cy="11138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24 профиля медицинской помощи  (14 ВМП)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08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9283" y="980728"/>
            <a:ext cx="5083322" cy="36490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Основные показатели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141" y="1466307"/>
            <a:ext cx="4248472" cy="244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85" y="4055699"/>
            <a:ext cx="4320892" cy="261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вал 6"/>
          <p:cNvSpPr/>
          <p:nvPr/>
        </p:nvSpPr>
        <p:spPr>
          <a:xfrm>
            <a:off x="5689410" y="1466307"/>
            <a:ext cx="942203" cy="4192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268</a:t>
            </a: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632086" y="4437112"/>
            <a:ext cx="86409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906</a:t>
            </a: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939" y="4061900"/>
            <a:ext cx="4248473" cy="2607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Овал 14"/>
          <p:cNvSpPr/>
          <p:nvPr/>
        </p:nvSpPr>
        <p:spPr>
          <a:xfrm>
            <a:off x="8100393" y="4377928"/>
            <a:ext cx="792088" cy="4192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97</a:t>
            </a:r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9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Показатели качества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91503"/>
            <a:ext cx="4212857" cy="2600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87224"/>
            <a:ext cx="4244754" cy="2670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91504"/>
            <a:ext cx="4156211" cy="260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0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1/16/4691043158796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7693001" cy="4856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https://cf.ppt-online.org/files/slide/w/WM6xTEUAwfXQ4CVj0HLF3P9KpnGchydo5ltmBk/slide-7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4648" y="1014963"/>
            <a:ext cx="5505464" cy="5472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С профессиональным праздником, коллеги!</a:t>
            </a:r>
          </a:p>
          <a:p>
            <a:pPr algn="ctr"/>
            <a:endParaRPr lang="ru-RU" sz="32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8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8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Спасибо за добросовестный труд и отличные результаты </a:t>
            </a:r>
          </a:p>
          <a:p>
            <a:pPr algn="ctr"/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в совместной работе!</a:t>
            </a:r>
          </a:p>
        </p:txBody>
      </p:sp>
    </p:spTree>
    <p:extLst>
      <p:ext uri="{BB962C8B-B14F-4D97-AF65-F5344CB8AC3E}">
        <p14:creationId xmlns:p14="http://schemas.microsoft.com/office/powerpoint/2010/main" val="10199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68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Результаты работы ФГБУ «НМХЦ им. Н. И. Пирогова»  Минздрава России   Тенденции 2018 года  (5 месяцев 2018 года) </vt:lpstr>
      <vt:lpstr>Основные показатели</vt:lpstr>
      <vt:lpstr>Основные показатели</vt:lpstr>
      <vt:lpstr>Основные показатели</vt:lpstr>
      <vt:lpstr>Показатели качества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Субботин Сергей Александрович</dc:creator>
  <cp:lastModifiedBy>ShishkanovDV</cp:lastModifiedBy>
  <cp:revision>69</cp:revision>
  <dcterms:created xsi:type="dcterms:W3CDTF">2017-08-11T11:21:00Z</dcterms:created>
  <dcterms:modified xsi:type="dcterms:W3CDTF">2018-06-18T09:15:26Z</dcterms:modified>
</cp:coreProperties>
</file>