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32" r:id="rId1"/>
  </p:sldMasterIdLst>
  <p:notesMasterIdLst>
    <p:notesMasterId r:id="rId14"/>
  </p:notesMasterIdLst>
  <p:handoutMasterIdLst>
    <p:handoutMasterId r:id="rId15"/>
  </p:handoutMasterIdLst>
  <p:sldIdLst>
    <p:sldId id="460" r:id="rId2"/>
    <p:sldId id="468" r:id="rId3"/>
    <p:sldId id="521" r:id="rId4"/>
    <p:sldId id="486" r:id="rId5"/>
    <p:sldId id="470" r:id="rId6"/>
    <p:sldId id="523" r:id="rId7"/>
    <p:sldId id="484" r:id="rId8"/>
    <p:sldId id="487" r:id="rId9"/>
    <p:sldId id="481" r:id="rId10"/>
    <p:sldId id="473" r:id="rId11"/>
    <p:sldId id="522" r:id="rId12"/>
    <p:sldId id="357" r:id="rId13"/>
  </p:sldIdLst>
  <p:sldSz cx="12192000" cy="6858000"/>
  <p:notesSz cx="6834188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81DFCF8-0D1D-440B-B35D-F2232E649FCE}">
          <p14:sldIdLst>
            <p14:sldId id="460"/>
            <p14:sldId id="468"/>
            <p14:sldId id="521"/>
            <p14:sldId id="486"/>
            <p14:sldId id="470"/>
            <p14:sldId id="523"/>
            <p14:sldId id="484"/>
            <p14:sldId id="487"/>
            <p14:sldId id="481"/>
            <p14:sldId id="473"/>
            <p14:sldId id="522"/>
            <p14:sldId id="357"/>
          </p14:sldIdLst>
        </p14:section>
        <p14:section name="Раздел без заголовка" id="{B2377BCD-872A-4FB9-AFB8-7357BE622D5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  <p15:guide id="3" orient="horz" pos="3144">
          <p15:clr>
            <a:srgbClr val="A4A3A4"/>
          </p15:clr>
        </p15:guide>
        <p15:guide id="4" pos="215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9BCF1A"/>
    <a:srgbClr val="59B0B9"/>
    <a:srgbClr val="000099"/>
    <a:srgbClr val="E9B500"/>
    <a:srgbClr val="54B5BF"/>
    <a:srgbClr val="0066FF"/>
    <a:srgbClr val="FF3300"/>
    <a:srgbClr val="FF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15" autoAdjust="0"/>
    <p:restoredTop sz="96648" autoAdjust="0"/>
  </p:normalViewPr>
  <p:slideViewPr>
    <p:cSldViewPr>
      <p:cViewPr varScale="1">
        <p:scale>
          <a:sx n="110" d="100"/>
          <a:sy n="110" d="100"/>
        </p:scale>
        <p:origin x="70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067" y="-77"/>
      </p:cViewPr>
      <p:guideLst>
        <p:guide orient="horz" pos="3108"/>
        <p:guide pos="2122"/>
        <p:guide orient="horz" pos="3144"/>
        <p:guide pos="215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61481" cy="498952"/>
          </a:xfrm>
          <a:prstGeom prst="rect">
            <a:avLst/>
          </a:prstGeom>
        </p:spPr>
        <p:txBody>
          <a:bodyPr vert="horz" lIns="91340" tIns="45670" rIns="91340" bIns="4567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71131" y="2"/>
            <a:ext cx="2961481" cy="498952"/>
          </a:xfrm>
          <a:prstGeom prst="rect">
            <a:avLst/>
          </a:prstGeom>
        </p:spPr>
        <p:txBody>
          <a:bodyPr vert="horz" lIns="91340" tIns="45670" rIns="91340" bIns="45670" rtlCol="0"/>
          <a:lstStyle>
            <a:lvl1pPr algn="r">
              <a:defRPr sz="1200"/>
            </a:lvl1pPr>
          </a:lstStyle>
          <a:p>
            <a:fld id="{2695E72F-0004-4388-8F4C-67C84D032F8E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6" y="9478343"/>
            <a:ext cx="2961481" cy="498952"/>
          </a:xfrm>
          <a:prstGeom prst="rect">
            <a:avLst/>
          </a:prstGeom>
        </p:spPr>
        <p:txBody>
          <a:bodyPr vert="horz" lIns="91340" tIns="45670" rIns="91340" bIns="4567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71131" y="9478343"/>
            <a:ext cx="2961481" cy="498952"/>
          </a:xfrm>
          <a:prstGeom prst="rect">
            <a:avLst/>
          </a:prstGeom>
        </p:spPr>
        <p:txBody>
          <a:bodyPr vert="horz" lIns="91340" tIns="45670" rIns="91340" bIns="45670" rtlCol="0" anchor="b"/>
          <a:lstStyle>
            <a:lvl1pPr algn="r">
              <a:defRPr sz="1200"/>
            </a:lvl1pPr>
          </a:lstStyle>
          <a:p>
            <a:fld id="{8FB6598B-7D94-43FB-9FBF-632D67C5CF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374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3"/>
            <a:ext cx="2961481" cy="498473"/>
          </a:xfrm>
          <a:prstGeom prst="rect">
            <a:avLst/>
          </a:prstGeom>
        </p:spPr>
        <p:txBody>
          <a:bodyPr vert="horz" lIns="91340" tIns="45670" rIns="91340" bIns="4567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131" y="3"/>
            <a:ext cx="2961481" cy="498473"/>
          </a:xfrm>
          <a:prstGeom prst="rect">
            <a:avLst/>
          </a:prstGeom>
        </p:spPr>
        <p:txBody>
          <a:bodyPr vert="horz" lIns="91340" tIns="45670" rIns="91340" bIns="45670" rtlCol="0"/>
          <a:lstStyle>
            <a:lvl1pPr algn="r">
              <a:defRPr sz="1200"/>
            </a:lvl1pPr>
          </a:lstStyle>
          <a:p>
            <a:fld id="{50533E26-8204-4D51-B717-5676376E12D2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9300"/>
            <a:ext cx="6650038" cy="3741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40" tIns="45670" rIns="91340" bIns="456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3420" y="4739483"/>
            <a:ext cx="5467350" cy="4491040"/>
          </a:xfrm>
          <a:prstGeom prst="rect">
            <a:avLst/>
          </a:prstGeom>
        </p:spPr>
        <p:txBody>
          <a:bodyPr vert="horz" lIns="91340" tIns="45670" rIns="91340" bIns="4567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6" y="9478961"/>
            <a:ext cx="2961481" cy="498473"/>
          </a:xfrm>
          <a:prstGeom prst="rect">
            <a:avLst/>
          </a:prstGeom>
        </p:spPr>
        <p:txBody>
          <a:bodyPr vert="horz" lIns="91340" tIns="45670" rIns="91340" bIns="4567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131" y="9478961"/>
            <a:ext cx="2961481" cy="498473"/>
          </a:xfrm>
          <a:prstGeom prst="rect">
            <a:avLst/>
          </a:prstGeom>
        </p:spPr>
        <p:txBody>
          <a:bodyPr vert="horz" lIns="91340" tIns="45670" rIns="91340" bIns="45670" rtlCol="0" anchor="b"/>
          <a:lstStyle>
            <a:lvl1pPr algn="r">
              <a:defRPr sz="1200"/>
            </a:lvl1pPr>
          </a:lstStyle>
          <a:p>
            <a:fld id="{B544D9F5-3676-48A6-B5DF-3F4DF11234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167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9300"/>
            <a:ext cx="6650038" cy="37417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342C0-0089-4E76-BAD4-8C7519BF0EB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242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2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Разрабатывается алгоритм, который позволит потребителю получить информацию о предельной отпускной цене на приобретаемый лекарственный препарат в случае, если он включен в перечень ЖНВЛП, и направить в надзорный орган сообщение о нарушении при ее превышении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E2F04-1AAF-1B46-94DF-49125CA5DB7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54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9300"/>
            <a:ext cx="6650038" cy="37417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342C0-0089-4E76-BAD4-8C7519BF0EB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439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9300"/>
            <a:ext cx="6650038" cy="37417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342C0-0089-4E76-BAD4-8C7519BF0EB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369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3970-B6AB-408F-B050-E3C6B2A6CEC3}" type="datetime1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95F4-D9E9-465D-8453-3D5B1E4CCDB3}" type="datetime1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E53E-412E-4A62-AD83-1866F8F74481}" type="datetime1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5271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434" y="476194"/>
            <a:ext cx="9002933" cy="569593"/>
          </a:xfrm>
        </p:spPr>
        <p:txBody>
          <a:bodyPr lIns="0" tIns="0" rIns="0" b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7252677" y="1727200"/>
            <a:ext cx="4314096" cy="4083200"/>
          </a:xfrm>
        </p:spPr>
        <p:txBody>
          <a:bodyPr lIns="0" tIns="0" rIns="0" bIns="0"/>
          <a:lstStyle>
            <a:lvl1pPr>
              <a:buClr>
                <a:schemeClr val="tx1"/>
              </a:buClr>
              <a:defRPr sz="2000"/>
            </a:lvl1pPr>
            <a:lvl2pPr marL="9523" indent="0">
              <a:buNone/>
              <a:tabLst/>
              <a:defRPr sz="1500"/>
            </a:lvl2pPr>
            <a:lvl3pPr marL="9523" indent="0">
              <a:buNone/>
              <a:tabLst/>
              <a:defRPr sz="1400">
                <a:solidFill>
                  <a:schemeClr val="accent3"/>
                </a:solidFill>
              </a:defRPr>
            </a:lvl3pPr>
            <a:lvl4pPr marL="9523" indent="0">
              <a:buNone/>
              <a:tabLst/>
              <a:defRPr/>
            </a:lvl4pPr>
            <a:lvl5pPr marL="9523" indent="0">
              <a:buNone/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2586" y="1727200"/>
            <a:ext cx="6505508" cy="44244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5"/>
          </p:nvPr>
        </p:nvSpPr>
        <p:spPr>
          <a:xfrm>
            <a:off x="601785" y="950075"/>
            <a:ext cx="5428568" cy="440776"/>
          </a:xfrm>
        </p:spPr>
        <p:txBody>
          <a:bodyPr lIns="0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174" indent="0" algn="ctr">
              <a:buNone/>
              <a:defRPr sz="2000"/>
            </a:lvl2pPr>
            <a:lvl3pPr marL="914348" indent="0" algn="ctr">
              <a:buNone/>
              <a:defRPr sz="1800"/>
            </a:lvl3pPr>
            <a:lvl4pPr marL="1371522" indent="0" algn="ctr">
              <a:buNone/>
              <a:defRPr sz="1600"/>
            </a:lvl4pPr>
            <a:lvl5pPr marL="1828696" indent="0" algn="ctr">
              <a:buNone/>
              <a:defRPr sz="1600"/>
            </a:lvl5pPr>
            <a:lvl6pPr marL="2285870" indent="0" algn="ctr">
              <a:buNone/>
              <a:defRPr sz="1600"/>
            </a:lvl6pPr>
            <a:lvl7pPr marL="2743044" indent="0" algn="ctr">
              <a:buNone/>
              <a:defRPr sz="1600"/>
            </a:lvl7pPr>
            <a:lvl8pPr marL="3200218" indent="0" algn="ctr">
              <a:buNone/>
              <a:defRPr sz="1600"/>
            </a:lvl8pPr>
            <a:lvl9pPr marL="3657391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9975456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67" y="475760"/>
            <a:ext cx="8718061" cy="355600"/>
          </a:xfrm>
        </p:spPr>
        <p:txBody>
          <a:bodyPr lIns="0" tIns="0" rIns="0" bIns="0" anchor="t">
            <a:noAutofit/>
          </a:bodyPr>
          <a:lstStyle>
            <a:lvl1pPr>
              <a:defRPr sz="3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7969" y="2223445"/>
            <a:ext cx="7864616" cy="150018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 b="0">
                <a:solidFill>
                  <a:schemeClr val="accent3"/>
                </a:solidFill>
              </a:defRPr>
            </a:lvl1pPr>
            <a:lvl2pPr marL="45717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4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3"/>
          </p:nvPr>
        </p:nvSpPr>
        <p:spPr>
          <a:xfrm>
            <a:off x="601785" y="935587"/>
            <a:ext cx="5428568" cy="440776"/>
          </a:xfrm>
        </p:spPr>
        <p:txBody>
          <a:bodyPr lIns="0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174" indent="0" algn="ctr">
              <a:buNone/>
              <a:defRPr sz="2000"/>
            </a:lvl2pPr>
            <a:lvl3pPr marL="914348" indent="0" algn="ctr">
              <a:buNone/>
              <a:defRPr sz="1800"/>
            </a:lvl3pPr>
            <a:lvl4pPr marL="1371522" indent="0" algn="ctr">
              <a:buNone/>
              <a:defRPr sz="1600"/>
            </a:lvl4pPr>
            <a:lvl5pPr marL="1828696" indent="0" algn="ctr">
              <a:buNone/>
              <a:defRPr sz="1600"/>
            </a:lvl5pPr>
            <a:lvl6pPr marL="2285870" indent="0" algn="ctr">
              <a:buNone/>
              <a:defRPr sz="1600"/>
            </a:lvl6pPr>
            <a:lvl7pPr marL="2743044" indent="0" algn="ctr">
              <a:buNone/>
              <a:defRPr sz="1600"/>
            </a:lvl7pPr>
            <a:lvl8pPr marL="3200218" indent="0" algn="ctr">
              <a:buNone/>
              <a:defRPr sz="1600"/>
            </a:lvl8pPr>
            <a:lvl9pPr marL="3657391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4099192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4AC7-15F0-4C79-A0B2-6712DDB05FCE}" type="datetime1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86D9-B739-477F-82E6-E4D7EBCE6584}" type="datetime1">
              <a:rPr lang="ru-RU" smtClean="0"/>
              <a:t>19.04.2019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0A54-8451-4CE5-8B65-A5607C19E832}" type="datetime1">
              <a:rPr lang="ru-RU" smtClean="0"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47D-C898-4FAC-A107-A6153B8141B3}" type="datetime1">
              <a:rPr lang="ru-RU" smtClean="0"/>
              <a:t>19.04.2019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F94E8-59FB-4FEF-87B1-1C58521E1542}" type="datetime1">
              <a:rPr lang="ru-RU" smtClean="0"/>
              <a:t>19.04.2019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B1E1-2F10-4FA2-8C08-E98F1C287FAB}" type="datetime1">
              <a:rPr lang="ru-RU" smtClean="0"/>
              <a:t>19.04.2019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3905-9575-403E-A277-AD901FA45630}" type="datetime1">
              <a:rPr lang="ru-RU" smtClean="0"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7A8C-0DF0-4A2B-B31F-457A1DB44DBB}" type="datetime1">
              <a:rPr lang="ru-RU" smtClean="0"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CC2EE00-A81F-4F47-8829-0B7DC024E6D4}" type="datetime1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 flipH="1">
            <a:off x="0" y="116632"/>
            <a:ext cx="121920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>
            <a:off x="47328" y="0"/>
            <a:ext cx="0" cy="68580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 userDrawn="1"/>
        </p:nvCxnSpPr>
        <p:spPr>
          <a:xfrm>
            <a:off x="0" y="4462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Изображение 6" descr="logo_fs_rzn.jpe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15413" cy="9523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2"/>
          <p:cNvSpPr txBox="1">
            <a:spLocks/>
          </p:cNvSpPr>
          <p:nvPr/>
        </p:nvSpPr>
        <p:spPr>
          <a:xfrm>
            <a:off x="1847528" y="260648"/>
            <a:ext cx="8928992" cy="4320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Федеральная служба по надзору в сфере здравоохранения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44504" y="1556792"/>
            <a:ext cx="8352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  <a:ea typeface="+mj-ea"/>
                <a:cs typeface="+mj-cs"/>
              </a:rPr>
              <a:t>Система мониторинга движения лекарственных препаратов от производителя до конечного потребителя 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2168540" y="4005064"/>
            <a:ext cx="7704856" cy="15841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600" b="1" dirty="0">
                <a:solidFill>
                  <a:srgbClr val="002060"/>
                </a:solidFill>
                <a:latin typeface="Calibri"/>
              </a:rPr>
              <a:t>Кудрявцева Елена Михайловна,</a:t>
            </a:r>
          </a:p>
          <a:p>
            <a:pPr>
              <a:defRPr/>
            </a:pPr>
            <a:r>
              <a:rPr lang="ru-RU" sz="1600" dirty="0">
                <a:solidFill>
                  <a:srgbClr val="002060"/>
                </a:solidFill>
                <a:latin typeface="Calibri"/>
              </a:rPr>
              <a:t>заместитель начальника Управления организации государственного контроля качества медицинской продукции Федеральной службы по надзору в сфере здравоохранения</a:t>
            </a:r>
          </a:p>
          <a:p>
            <a:pPr>
              <a:defRPr/>
            </a:pPr>
            <a:endParaRPr lang="ru-RU" sz="1500" b="1" dirty="0">
              <a:solidFill>
                <a:srgbClr val="002060"/>
              </a:solidFill>
              <a:latin typeface="Calibri"/>
            </a:endParaRPr>
          </a:p>
          <a:p>
            <a:pPr>
              <a:defRPr/>
            </a:pPr>
            <a:r>
              <a:rPr lang="ru-RU" sz="1400" b="1" dirty="0">
                <a:solidFill>
                  <a:srgbClr val="002060"/>
                </a:solidFill>
                <a:latin typeface="Calibri"/>
              </a:rPr>
              <a:t>г. Москва, апрель 2019г.</a:t>
            </a:r>
          </a:p>
          <a:p>
            <a:pPr>
              <a:defRPr/>
            </a:pPr>
            <a:endParaRPr lang="ru-RU" sz="2400" dirty="0">
              <a:solidFill>
                <a:sysClr val="windowText" lastClr="000000">
                  <a:tint val="75000"/>
                </a:sys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3549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457636" y="332656"/>
            <a:ext cx="7670812" cy="637516"/>
          </a:xfrm>
        </p:spPr>
        <p:txBody>
          <a:bodyPr>
            <a:noAutofit/>
          </a:bodyPr>
          <a:lstStyle/>
          <a:p>
            <a:pPr marL="12700" marR="5080" algn="ctr">
              <a:spcBef>
                <a:spcPts val="100"/>
              </a:spcBef>
            </a:pPr>
            <a:r>
              <a:rPr lang="ru-RU" sz="2000" b="1" cap="none" spc="-5" dirty="0">
                <a:solidFill>
                  <a:srgbClr val="244060"/>
                </a:solidFill>
                <a:latin typeface="Tahoma"/>
                <a:ea typeface="+mn-ea"/>
                <a:cs typeface="Tahoma"/>
              </a:rPr>
              <a:t>Основные задачи субъектов обращения лекарственных средств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59496" y="1412776"/>
            <a:ext cx="85689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09" lvl="1" indent="-285750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</a:rPr>
              <a:t>изучение материалов, размещенных по вопросам маркировки на сайтах Росздравнадзора и ООО «Оператор-ЦРПТ»;</a:t>
            </a:r>
          </a:p>
          <a:p>
            <a:pPr marL="742909" lvl="1" indent="-285750" algn="just">
              <a:buFont typeface="Wingdings" panose="05000000000000000000" pitchFamily="2" charset="2"/>
              <a:buChar char="ü"/>
            </a:pPr>
            <a:endParaRPr lang="ru-RU" sz="2000" dirty="0">
              <a:solidFill>
                <a:srgbClr val="002060"/>
              </a:solidFill>
            </a:endParaRPr>
          </a:p>
          <a:p>
            <a:pPr marL="742909" lvl="1" indent="-285750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</a:rPr>
              <a:t>подключение к системе маркировки (регистрация);</a:t>
            </a:r>
          </a:p>
          <a:p>
            <a:pPr marL="742909" lvl="1" indent="-285750" algn="just">
              <a:buFont typeface="Wingdings" panose="05000000000000000000" pitchFamily="2" charset="2"/>
              <a:buChar char="ü"/>
            </a:pPr>
            <a:endParaRPr lang="ru-RU" sz="2000" dirty="0">
              <a:solidFill>
                <a:srgbClr val="002060"/>
              </a:solidFill>
            </a:endParaRPr>
          </a:p>
          <a:p>
            <a:pPr marL="742909" lvl="1" indent="-285750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</a:rPr>
              <a:t>доработка программного обеспечения организации;</a:t>
            </a:r>
          </a:p>
          <a:p>
            <a:pPr marL="742909" lvl="1" indent="-285750" algn="just">
              <a:buFont typeface="Wingdings" panose="05000000000000000000" pitchFamily="2" charset="2"/>
              <a:buChar char="ü"/>
            </a:pPr>
            <a:endParaRPr lang="ru-RU" sz="2000" dirty="0">
              <a:solidFill>
                <a:srgbClr val="002060"/>
              </a:solidFill>
            </a:endParaRPr>
          </a:p>
          <a:p>
            <a:pPr marL="742909" lvl="1" indent="-285750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</a:rPr>
              <a:t>начинать работать в системе, чтобы до обязательного срока внедрения системы отработать все бизнес-процессы непосредственно в своей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970714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CC65604-8E13-482B-8B38-6BD55D1448F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272" y="404665"/>
            <a:ext cx="3082512" cy="1008112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CB3106B-766D-45B9-9772-CF83777752DC}"/>
              </a:ext>
            </a:extLst>
          </p:cNvPr>
          <p:cNvSpPr/>
          <p:nvPr/>
        </p:nvSpPr>
        <p:spPr>
          <a:xfrm>
            <a:off x="983432" y="258741"/>
            <a:ext cx="7416824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cap="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</a:t>
            </a:r>
            <a:r>
              <a:rPr lang="ru-RU" sz="1600" b="1" cap="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cap="all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</a:t>
            </a:r>
            <a:r>
              <a:rPr lang="ru-RU" sz="1600" b="1" cap="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cap="all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конФЕРЕНЦИЯ</a:t>
            </a:r>
            <a:endParaRPr lang="ru-RU" sz="1600" b="1" cap="all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cap="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«Государственное регулирование в сфере обращения</a:t>
            </a:r>
          </a:p>
          <a:p>
            <a:pPr algn="ctr"/>
            <a:r>
              <a:rPr lang="ru-RU" sz="1600" b="1" cap="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лекарственных средств и медицинских изделий»</a:t>
            </a:r>
          </a:p>
          <a:p>
            <a:pPr algn="ctr"/>
            <a:r>
              <a:rPr lang="ru-RU" sz="1600" b="1" cap="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cap="all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ФармМедОбращение</a:t>
            </a:r>
            <a:r>
              <a:rPr lang="ru-RU" sz="1600" b="1" cap="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2019»</a:t>
            </a:r>
          </a:p>
          <a:p>
            <a:pPr algn="ctr">
              <a:spcAft>
                <a:spcPts val="0"/>
              </a:spcAft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21-22 мая 2019 г., Москва, Конгресс-центр ЦМТ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Рисунок 3">
            <a:extLst>
              <a:ext uri="{FF2B5EF4-FFF2-40B4-BE49-F238E27FC236}">
                <a16:creationId xmlns:a16="http://schemas.microsoft.com/office/drawing/2014/main" id="{14639905-105D-4A72-AF3C-2AAF3A59577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3525" y="1727199"/>
            <a:ext cx="11303000" cy="472613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7200" dirty="0">
                <a:solidFill>
                  <a:srgbClr val="002060"/>
                </a:solidFill>
              </a:rPr>
              <a:t>21 мая 2019 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7200" dirty="0">
                <a:solidFill>
                  <a:srgbClr val="002060"/>
                </a:solidFill>
              </a:rPr>
              <a:t>Практикум Работа в системе мониторинга движения лекарственных препаратов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7200" dirty="0">
                <a:solidFill>
                  <a:srgbClr val="002060"/>
                </a:solidFill>
              </a:rPr>
              <a:t> (практикум для аптек)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7200" b="0" dirty="0">
                <a:solidFill>
                  <a:srgbClr val="002060"/>
                </a:solidFill>
              </a:rPr>
              <a:t> - Мониторинг движения лекарственных препаратов. Требования к аптекам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7200" b="0" dirty="0">
                <a:solidFill>
                  <a:srgbClr val="002060"/>
                </a:solidFill>
              </a:rPr>
              <a:t>- Демонстрация регистрации аптеки в системе МДЛП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7200" b="0" dirty="0">
                <a:solidFill>
                  <a:srgbClr val="002060"/>
                </a:solidFill>
              </a:rPr>
              <a:t>- Использование онлайн-касс для регистрации выбытия лекарственных препаратов в аптеке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7200" b="0" dirty="0">
                <a:solidFill>
                  <a:srgbClr val="002060"/>
                </a:solidFill>
              </a:rPr>
              <a:t>- Использование кассовых и учетных программ для работы с маркированными лекарствами в аптеке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7200" b="0" dirty="0">
                <a:solidFill>
                  <a:srgbClr val="002060"/>
                </a:solidFill>
              </a:rPr>
              <a:t>- Ответы на вопросы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7200" b="0" dirty="0">
                <a:solidFill>
                  <a:srgbClr val="002060"/>
                </a:solidFill>
              </a:rPr>
              <a:t>- Открытая демонстрация экспертами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sz="72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7200" dirty="0">
                <a:solidFill>
                  <a:srgbClr val="002060"/>
                </a:solidFill>
              </a:rPr>
              <a:t>22 мая 2019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7200" dirty="0">
                <a:solidFill>
                  <a:srgbClr val="002060"/>
                </a:solidFill>
              </a:rPr>
              <a:t> Секция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7200" b="0" dirty="0">
                <a:solidFill>
                  <a:srgbClr val="002060"/>
                </a:solidFill>
              </a:rPr>
              <a:t>Предварительные результаты эксперимента по маркировке лекарственных препаратов и дальнейшее внедрение системы МДЛП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sz="72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7200" b="0" dirty="0">
                <a:solidFill>
                  <a:srgbClr val="002060"/>
                </a:solidFill>
              </a:rPr>
              <a:t>Презентации по вопросам внедрения системы МДЛП (производители оборудования и программного обеспечения)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sz="7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709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31505" y="2204864"/>
            <a:ext cx="88569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1542652" y="3789041"/>
            <a:ext cx="914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markirovka@roszdravnadzor.ru</a:t>
            </a:r>
            <a:endParaRPr lang="ru-RU" sz="2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302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92145" y="1853623"/>
            <a:ext cx="0" cy="215900"/>
          </a:xfrm>
          <a:custGeom>
            <a:avLst/>
            <a:gdLst/>
            <a:ahLst/>
            <a:cxnLst/>
            <a:rect l="l" t="t" r="r" b="b"/>
            <a:pathLst>
              <a:path h="215900">
                <a:moveTo>
                  <a:pt x="0" y="0"/>
                </a:moveTo>
                <a:lnTo>
                  <a:pt x="0" y="215595"/>
                </a:lnTo>
              </a:path>
            </a:pathLst>
          </a:custGeom>
          <a:ln w="28575">
            <a:solidFill>
              <a:srgbClr val="4681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15593" y="2868377"/>
            <a:ext cx="45719" cy="617300"/>
          </a:xfrm>
          <a:custGeom>
            <a:avLst/>
            <a:gdLst/>
            <a:ahLst/>
            <a:cxnLst/>
            <a:rect l="l" t="t" r="r" b="b"/>
            <a:pathLst>
              <a:path h="343535">
                <a:moveTo>
                  <a:pt x="0" y="0"/>
                </a:moveTo>
                <a:lnTo>
                  <a:pt x="0" y="343357"/>
                </a:lnTo>
              </a:path>
            </a:pathLst>
          </a:custGeom>
          <a:ln w="28575">
            <a:solidFill>
              <a:srgbClr val="4681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07603" y="842169"/>
            <a:ext cx="8362525" cy="1021080"/>
          </a:xfrm>
          <a:custGeom>
            <a:avLst/>
            <a:gdLst/>
            <a:ahLst/>
            <a:cxnLst/>
            <a:rect l="l" t="t" r="r" b="b"/>
            <a:pathLst>
              <a:path w="8114665" h="1021080">
                <a:moveTo>
                  <a:pt x="0" y="1020978"/>
                </a:moveTo>
                <a:lnTo>
                  <a:pt x="8114157" y="1020978"/>
                </a:lnTo>
                <a:lnTo>
                  <a:pt x="8114157" y="0"/>
                </a:lnTo>
                <a:lnTo>
                  <a:pt x="0" y="0"/>
                </a:lnTo>
                <a:lnTo>
                  <a:pt x="0" y="1020978"/>
                </a:lnTo>
                <a:close/>
              </a:path>
            </a:pathLst>
          </a:custGeom>
          <a:solidFill>
            <a:srgbClr val="DF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629811" y="211534"/>
            <a:ext cx="7386178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spcBef>
                <a:spcPts val="100"/>
              </a:spcBef>
            </a:pPr>
            <a:r>
              <a:rPr lang="ru-RU" sz="2000" b="1" spc="-5" dirty="0">
                <a:solidFill>
                  <a:srgbClr val="244060"/>
                </a:solidFill>
                <a:latin typeface="Tahoma"/>
                <a:cs typeface="Tahoma"/>
              </a:rPr>
              <a:t>Нормативно-правовые основы введения маркировки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22986" y="759713"/>
            <a:ext cx="2341245" cy="0"/>
          </a:xfrm>
          <a:custGeom>
            <a:avLst/>
            <a:gdLst/>
            <a:ahLst/>
            <a:cxnLst/>
            <a:rect l="l" t="t" r="r" b="b"/>
            <a:pathLst>
              <a:path w="2341245">
                <a:moveTo>
                  <a:pt x="0" y="0"/>
                </a:moveTo>
                <a:lnTo>
                  <a:pt x="2340737" y="0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63721" y="741552"/>
            <a:ext cx="6193155" cy="0"/>
          </a:xfrm>
          <a:custGeom>
            <a:avLst/>
            <a:gdLst/>
            <a:ahLst/>
            <a:cxnLst/>
            <a:rect l="l" t="t" r="r" b="b"/>
            <a:pathLst>
              <a:path w="6193155">
                <a:moveTo>
                  <a:pt x="0" y="0"/>
                </a:moveTo>
                <a:lnTo>
                  <a:pt x="6192774" y="0"/>
                </a:lnTo>
              </a:path>
            </a:pathLst>
          </a:custGeom>
          <a:ln w="57150">
            <a:solidFill>
              <a:srgbClr val="DD1A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907603" y="842233"/>
            <a:ext cx="0" cy="495934"/>
          </a:xfrm>
          <a:custGeom>
            <a:avLst/>
            <a:gdLst/>
            <a:ahLst/>
            <a:cxnLst/>
            <a:rect l="l" t="t" r="r" b="b"/>
            <a:pathLst>
              <a:path h="495934">
                <a:moveTo>
                  <a:pt x="0" y="0"/>
                </a:moveTo>
                <a:lnTo>
                  <a:pt x="0" y="495427"/>
                </a:lnTo>
              </a:path>
            </a:pathLst>
          </a:custGeom>
          <a:ln w="53238">
            <a:solidFill>
              <a:srgbClr val="DD1A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07603" y="1337660"/>
            <a:ext cx="0" cy="525780"/>
          </a:xfrm>
          <a:custGeom>
            <a:avLst/>
            <a:gdLst/>
            <a:ahLst/>
            <a:cxnLst/>
            <a:rect l="l" t="t" r="r" b="b"/>
            <a:pathLst>
              <a:path h="525780">
                <a:moveTo>
                  <a:pt x="0" y="0"/>
                </a:moveTo>
                <a:lnTo>
                  <a:pt x="0" y="525487"/>
                </a:lnTo>
              </a:path>
            </a:pathLst>
          </a:custGeom>
          <a:ln w="53238">
            <a:solidFill>
              <a:srgbClr val="DD1A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531706" y="1966476"/>
            <a:ext cx="6738423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just"/>
            <a:endParaRPr lang="ru-RU" sz="1600" dirty="0">
              <a:solidFill>
                <a:srgbClr val="244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54816" y="3479903"/>
            <a:ext cx="6785628" cy="141000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lang="ru-RU" b="1" dirty="0">
                <a:solidFill>
                  <a:srgbClr val="244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Постановление Правительства Российской Федерации</a:t>
            </a:r>
          </a:p>
          <a:p>
            <a:pPr marL="12700" algn="just">
              <a:spcBef>
                <a:spcPts val="95"/>
              </a:spcBef>
            </a:pPr>
            <a:r>
              <a:rPr lang="ru-RU" dirty="0">
                <a:solidFill>
                  <a:srgbClr val="244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24 января 2017 г. № 62 «О проведении эксперимента по маркировке контрольными (идентификационными) знаками и мониторингу за оборотом отдельных видов лекарственных препаратов для медицинского применения»</a:t>
            </a:r>
          </a:p>
        </p:txBody>
      </p:sp>
      <p:sp>
        <p:nvSpPr>
          <p:cNvPr id="16" name="object 16"/>
          <p:cNvSpPr/>
          <p:nvPr/>
        </p:nvSpPr>
        <p:spPr>
          <a:xfrm>
            <a:off x="10056749" y="741552"/>
            <a:ext cx="611505" cy="0"/>
          </a:xfrm>
          <a:custGeom>
            <a:avLst/>
            <a:gdLst/>
            <a:ahLst/>
            <a:cxnLst/>
            <a:rect l="l" t="t" r="r" b="b"/>
            <a:pathLst>
              <a:path w="611504">
                <a:moveTo>
                  <a:pt x="0" y="0"/>
                </a:moveTo>
                <a:lnTo>
                  <a:pt x="611251" y="0"/>
                </a:lnTo>
              </a:path>
            </a:pathLst>
          </a:custGeom>
          <a:ln w="57150">
            <a:solidFill>
              <a:srgbClr val="4681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234081" y="990769"/>
            <a:ext cx="1105535" cy="720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ru-RU" dirty="0">
                <a:solidFill>
                  <a:srgbClr val="DD1A3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 Пр-285</a:t>
            </a:r>
          </a:p>
          <a:p>
            <a:pPr algn="ctr"/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4 февраля 2015 г.</a:t>
            </a:r>
            <a:endParaRPr lang="ru-RU" sz="1400" dirty="0">
              <a:solidFill>
                <a:srgbClr val="DD1A3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54816" y="966364"/>
            <a:ext cx="6481278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Поручение Президента Российской Федерации по итогам совещания с членами Правительства Российской Федерации</a:t>
            </a:r>
            <a:endParaRPr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269705" y="1965803"/>
            <a:ext cx="1069911" cy="1035685"/>
          </a:xfrm>
          <a:custGeom>
            <a:avLst/>
            <a:gdLst/>
            <a:ahLst/>
            <a:cxnLst/>
            <a:rect l="l" t="t" r="r" b="b"/>
            <a:pathLst>
              <a:path w="1035685" h="1035685">
                <a:moveTo>
                  <a:pt x="0" y="1035100"/>
                </a:moveTo>
                <a:lnTo>
                  <a:pt x="1035100" y="1035100"/>
                </a:lnTo>
                <a:lnTo>
                  <a:pt x="1035100" y="0"/>
                </a:lnTo>
                <a:lnTo>
                  <a:pt x="0" y="0"/>
                </a:lnTo>
                <a:lnTo>
                  <a:pt x="0" y="1035100"/>
                </a:lnTo>
                <a:close/>
              </a:path>
            </a:pathLst>
          </a:custGeom>
          <a:solidFill>
            <a:srgbClr val="4681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568052" y="2393896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19" h="20319">
                <a:moveTo>
                  <a:pt x="0" y="20266"/>
                </a:moveTo>
                <a:lnTo>
                  <a:pt x="20266" y="20266"/>
                </a:lnTo>
                <a:lnTo>
                  <a:pt x="20266" y="0"/>
                </a:lnTo>
                <a:lnTo>
                  <a:pt x="0" y="0"/>
                </a:lnTo>
                <a:lnTo>
                  <a:pt x="0" y="202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610001" y="2393896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19" h="20319">
                <a:moveTo>
                  <a:pt x="0" y="20266"/>
                </a:moveTo>
                <a:lnTo>
                  <a:pt x="20266" y="20266"/>
                </a:lnTo>
                <a:lnTo>
                  <a:pt x="20266" y="0"/>
                </a:lnTo>
                <a:lnTo>
                  <a:pt x="0" y="0"/>
                </a:lnTo>
                <a:lnTo>
                  <a:pt x="0" y="202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650515" y="2393896"/>
            <a:ext cx="22225" cy="20320"/>
          </a:xfrm>
          <a:custGeom>
            <a:avLst/>
            <a:gdLst/>
            <a:ahLst/>
            <a:cxnLst/>
            <a:rect l="l" t="t" r="r" b="b"/>
            <a:pathLst>
              <a:path w="22225" h="20319">
                <a:moveTo>
                  <a:pt x="0" y="20266"/>
                </a:moveTo>
                <a:lnTo>
                  <a:pt x="21714" y="20266"/>
                </a:lnTo>
                <a:lnTo>
                  <a:pt x="21714" y="0"/>
                </a:lnTo>
                <a:lnTo>
                  <a:pt x="0" y="0"/>
                </a:lnTo>
                <a:lnTo>
                  <a:pt x="0" y="202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484094" y="2758460"/>
            <a:ext cx="625475" cy="0"/>
          </a:xfrm>
          <a:custGeom>
            <a:avLst/>
            <a:gdLst/>
            <a:ahLst/>
            <a:cxnLst/>
            <a:rect l="l" t="t" r="r" b="b"/>
            <a:pathLst>
              <a:path w="625475">
                <a:moveTo>
                  <a:pt x="0" y="0"/>
                </a:moveTo>
                <a:lnTo>
                  <a:pt x="625398" y="0"/>
                </a:lnTo>
              </a:path>
            </a:pathLst>
          </a:custGeom>
          <a:ln w="203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099332" y="2352060"/>
            <a:ext cx="0" cy="396240"/>
          </a:xfrm>
          <a:custGeom>
            <a:avLst/>
            <a:gdLst/>
            <a:ahLst/>
            <a:cxnLst/>
            <a:rect l="l" t="t" r="r" b="b"/>
            <a:pathLst>
              <a:path h="396239">
                <a:moveTo>
                  <a:pt x="0" y="0"/>
                </a:moveTo>
                <a:lnTo>
                  <a:pt x="0" y="396240"/>
                </a:lnTo>
              </a:path>
            </a:pathLst>
          </a:custGeom>
          <a:ln w="2032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963315" y="2341900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>
                <a:moveTo>
                  <a:pt x="0" y="0"/>
                </a:moveTo>
                <a:lnTo>
                  <a:pt x="146177" y="0"/>
                </a:lnTo>
              </a:path>
            </a:pathLst>
          </a:custGeom>
          <a:ln w="203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442108" y="2227474"/>
            <a:ext cx="354965" cy="541655"/>
          </a:xfrm>
          <a:custGeom>
            <a:avLst/>
            <a:gdLst/>
            <a:ahLst/>
            <a:cxnLst/>
            <a:rect l="l" t="t" r="r" b="b"/>
            <a:pathLst>
              <a:path w="354965" h="541655">
                <a:moveTo>
                  <a:pt x="201168" y="0"/>
                </a:moveTo>
                <a:lnTo>
                  <a:pt x="0" y="0"/>
                </a:lnTo>
                <a:lnTo>
                  <a:pt x="0" y="499363"/>
                </a:lnTo>
                <a:lnTo>
                  <a:pt x="2895" y="516763"/>
                </a:lnTo>
                <a:lnTo>
                  <a:pt x="11582" y="529843"/>
                </a:lnTo>
                <a:lnTo>
                  <a:pt x="24612" y="537082"/>
                </a:lnTo>
                <a:lnTo>
                  <a:pt x="41986" y="541401"/>
                </a:lnTo>
                <a:lnTo>
                  <a:pt x="57912" y="537082"/>
                </a:lnTo>
                <a:lnTo>
                  <a:pt x="70942" y="529843"/>
                </a:lnTo>
                <a:lnTo>
                  <a:pt x="76761" y="521080"/>
                </a:lnTo>
                <a:lnTo>
                  <a:pt x="41986" y="521080"/>
                </a:lnTo>
                <a:lnTo>
                  <a:pt x="34747" y="518160"/>
                </a:lnTo>
                <a:lnTo>
                  <a:pt x="28956" y="516763"/>
                </a:lnTo>
                <a:lnTo>
                  <a:pt x="24612" y="510921"/>
                </a:lnTo>
                <a:lnTo>
                  <a:pt x="21716" y="505205"/>
                </a:lnTo>
                <a:lnTo>
                  <a:pt x="21716" y="20192"/>
                </a:lnTo>
                <a:lnTo>
                  <a:pt x="222120" y="20192"/>
                </a:lnTo>
                <a:lnTo>
                  <a:pt x="201168" y="0"/>
                </a:lnTo>
                <a:close/>
              </a:path>
              <a:path w="354965" h="541655">
                <a:moveTo>
                  <a:pt x="354711" y="104139"/>
                </a:moveTo>
                <a:lnTo>
                  <a:pt x="63703" y="104139"/>
                </a:lnTo>
                <a:lnTo>
                  <a:pt x="63703" y="499363"/>
                </a:lnTo>
                <a:lnTo>
                  <a:pt x="60807" y="505205"/>
                </a:lnTo>
                <a:lnTo>
                  <a:pt x="57912" y="510921"/>
                </a:lnTo>
                <a:lnTo>
                  <a:pt x="53568" y="516763"/>
                </a:lnTo>
                <a:lnTo>
                  <a:pt x="47777" y="518160"/>
                </a:lnTo>
                <a:lnTo>
                  <a:pt x="41986" y="521080"/>
                </a:lnTo>
                <a:lnTo>
                  <a:pt x="76761" y="521080"/>
                </a:lnTo>
                <a:lnTo>
                  <a:pt x="79628" y="516763"/>
                </a:lnTo>
                <a:lnTo>
                  <a:pt x="83972" y="499363"/>
                </a:lnTo>
                <a:lnTo>
                  <a:pt x="83972" y="124460"/>
                </a:lnTo>
                <a:lnTo>
                  <a:pt x="354711" y="124460"/>
                </a:lnTo>
                <a:lnTo>
                  <a:pt x="354711" y="104139"/>
                </a:lnTo>
                <a:close/>
              </a:path>
              <a:path w="354965" h="541655">
                <a:moveTo>
                  <a:pt x="222120" y="20192"/>
                </a:moveTo>
                <a:lnTo>
                  <a:pt x="193928" y="20192"/>
                </a:lnTo>
                <a:lnTo>
                  <a:pt x="235965" y="62229"/>
                </a:lnTo>
                <a:lnTo>
                  <a:pt x="354711" y="62229"/>
                </a:lnTo>
                <a:lnTo>
                  <a:pt x="354711" y="40512"/>
                </a:lnTo>
                <a:lnTo>
                  <a:pt x="243205" y="40512"/>
                </a:lnTo>
                <a:lnTo>
                  <a:pt x="222120" y="20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7261" y="228982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19" h="20319">
                <a:moveTo>
                  <a:pt x="0" y="20320"/>
                </a:moveTo>
                <a:lnTo>
                  <a:pt x="20193" y="20320"/>
                </a:lnTo>
                <a:lnTo>
                  <a:pt x="20193" y="0"/>
                </a:lnTo>
                <a:lnTo>
                  <a:pt x="0" y="0"/>
                </a:lnTo>
                <a:lnTo>
                  <a:pt x="0" y="203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63315" y="2279035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4140" y="0"/>
                </a:lnTo>
              </a:path>
            </a:pathLst>
          </a:custGeom>
          <a:ln w="2158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568053" y="2695786"/>
            <a:ext cx="479425" cy="0"/>
          </a:xfrm>
          <a:custGeom>
            <a:avLst/>
            <a:gdLst/>
            <a:ahLst/>
            <a:cxnLst/>
            <a:rect l="l" t="t" r="r" b="b"/>
            <a:pathLst>
              <a:path w="479425">
                <a:moveTo>
                  <a:pt x="0" y="0"/>
                </a:moveTo>
                <a:lnTo>
                  <a:pt x="479170" y="0"/>
                </a:lnTo>
              </a:path>
            </a:pathLst>
          </a:custGeom>
          <a:ln w="2171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711347" y="2185436"/>
            <a:ext cx="335915" cy="385445"/>
          </a:xfrm>
          <a:custGeom>
            <a:avLst/>
            <a:gdLst/>
            <a:ahLst/>
            <a:cxnLst/>
            <a:rect l="l" t="t" r="r" b="b"/>
            <a:pathLst>
              <a:path w="335914" h="385444">
                <a:moveTo>
                  <a:pt x="127381" y="0"/>
                </a:moveTo>
                <a:lnTo>
                  <a:pt x="107187" y="0"/>
                </a:lnTo>
                <a:lnTo>
                  <a:pt x="107187" y="208406"/>
                </a:lnTo>
                <a:lnTo>
                  <a:pt x="8762" y="208406"/>
                </a:lnTo>
                <a:lnTo>
                  <a:pt x="4318" y="211327"/>
                </a:lnTo>
                <a:lnTo>
                  <a:pt x="2921" y="214249"/>
                </a:lnTo>
                <a:lnTo>
                  <a:pt x="0" y="220090"/>
                </a:lnTo>
                <a:lnTo>
                  <a:pt x="2921" y="222885"/>
                </a:lnTo>
                <a:lnTo>
                  <a:pt x="4318" y="225805"/>
                </a:lnTo>
                <a:lnTo>
                  <a:pt x="162178" y="382142"/>
                </a:lnTo>
                <a:lnTo>
                  <a:pt x="163575" y="385063"/>
                </a:lnTo>
                <a:lnTo>
                  <a:pt x="172338" y="385063"/>
                </a:lnTo>
                <a:lnTo>
                  <a:pt x="196976" y="360425"/>
                </a:lnTo>
                <a:lnTo>
                  <a:pt x="169418" y="360425"/>
                </a:lnTo>
                <a:lnTo>
                  <a:pt x="36194" y="228726"/>
                </a:lnTo>
                <a:lnTo>
                  <a:pt x="120141" y="228726"/>
                </a:lnTo>
                <a:lnTo>
                  <a:pt x="125984" y="222885"/>
                </a:lnTo>
                <a:lnTo>
                  <a:pt x="127381" y="220090"/>
                </a:lnTo>
                <a:lnTo>
                  <a:pt x="127381" y="0"/>
                </a:lnTo>
                <a:close/>
              </a:path>
              <a:path w="335914" h="385444">
                <a:moveTo>
                  <a:pt x="231647" y="0"/>
                </a:moveTo>
                <a:lnTo>
                  <a:pt x="211328" y="0"/>
                </a:lnTo>
                <a:lnTo>
                  <a:pt x="211328" y="222885"/>
                </a:lnTo>
                <a:lnTo>
                  <a:pt x="212851" y="225805"/>
                </a:lnTo>
                <a:lnTo>
                  <a:pt x="217169" y="228726"/>
                </a:lnTo>
                <a:lnTo>
                  <a:pt x="299720" y="228726"/>
                </a:lnTo>
                <a:lnTo>
                  <a:pt x="169418" y="360425"/>
                </a:lnTo>
                <a:lnTo>
                  <a:pt x="196976" y="360425"/>
                </a:lnTo>
                <a:lnTo>
                  <a:pt x="331597" y="225805"/>
                </a:lnTo>
                <a:lnTo>
                  <a:pt x="334391" y="222885"/>
                </a:lnTo>
                <a:lnTo>
                  <a:pt x="335915" y="220090"/>
                </a:lnTo>
                <a:lnTo>
                  <a:pt x="334391" y="214249"/>
                </a:lnTo>
                <a:lnTo>
                  <a:pt x="331597" y="211327"/>
                </a:lnTo>
                <a:lnTo>
                  <a:pt x="328676" y="208406"/>
                </a:lnTo>
                <a:lnTo>
                  <a:pt x="231647" y="208406"/>
                </a:lnTo>
                <a:lnTo>
                  <a:pt x="2316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869207" y="218548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19" h="20319">
                <a:moveTo>
                  <a:pt x="0" y="20266"/>
                </a:moveTo>
                <a:lnTo>
                  <a:pt x="20266" y="20266"/>
                </a:lnTo>
                <a:lnTo>
                  <a:pt x="20266" y="0"/>
                </a:lnTo>
                <a:lnTo>
                  <a:pt x="0" y="0"/>
                </a:lnTo>
                <a:lnTo>
                  <a:pt x="0" y="202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869207" y="222739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19" h="20319">
                <a:moveTo>
                  <a:pt x="0" y="20266"/>
                </a:moveTo>
                <a:lnTo>
                  <a:pt x="20266" y="20266"/>
                </a:lnTo>
                <a:lnTo>
                  <a:pt x="20266" y="0"/>
                </a:lnTo>
                <a:lnTo>
                  <a:pt x="0" y="0"/>
                </a:lnTo>
                <a:lnTo>
                  <a:pt x="0" y="202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69207" y="2267989"/>
            <a:ext cx="20320" cy="22225"/>
          </a:xfrm>
          <a:custGeom>
            <a:avLst/>
            <a:gdLst/>
            <a:ahLst/>
            <a:cxnLst/>
            <a:rect l="l" t="t" r="r" b="b"/>
            <a:pathLst>
              <a:path w="20319" h="22225">
                <a:moveTo>
                  <a:pt x="0" y="21714"/>
                </a:moveTo>
                <a:lnTo>
                  <a:pt x="20266" y="21714"/>
                </a:lnTo>
                <a:lnTo>
                  <a:pt x="20266" y="0"/>
                </a:lnTo>
                <a:lnTo>
                  <a:pt x="0" y="0"/>
                </a:lnTo>
                <a:lnTo>
                  <a:pt x="0" y="217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869207" y="2309899"/>
            <a:ext cx="20320" cy="22225"/>
          </a:xfrm>
          <a:custGeom>
            <a:avLst/>
            <a:gdLst/>
            <a:ahLst/>
            <a:cxnLst/>
            <a:rect l="l" t="t" r="r" b="b"/>
            <a:pathLst>
              <a:path w="20319" h="22225">
                <a:moveTo>
                  <a:pt x="0" y="21714"/>
                </a:moveTo>
                <a:lnTo>
                  <a:pt x="20266" y="21714"/>
                </a:lnTo>
                <a:lnTo>
                  <a:pt x="20266" y="0"/>
                </a:lnTo>
                <a:lnTo>
                  <a:pt x="0" y="0"/>
                </a:lnTo>
                <a:lnTo>
                  <a:pt x="0" y="217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869207" y="235185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19" h="20319">
                <a:moveTo>
                  <a:pt x="0" y="20266"/>
                </a:moveTo>
                <a:lnTo>
                  <a:pt x="20266" y="20266"/>
                </a:lnTo>
                <a:lnTo>
                  <a:pt x="20266" y="0"/>
                </a:lnTo>
                <a:lnTo>
                  <a:pt x="0" y="0"/>
                </a:lnTo>
                <a:lnTo>
                  <a:pt x="0" y="202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869207" y="2393896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19" h="20319">
                <a:moveTo>
                  <a:pt x="0" y="20266"/>
                </a:moveTo>
                <a:lnTo>
                  <a:pt x="20266" y="20266"/>
                </a:lnTo>
                <a:lnTo>
                  <a:pt x="20266" y="0"/>
                </a:lnTo>
                <a:lnTo>
                  <a:pt x="0" y="0"/>
                </a:lnTo>
                <a:lnTo>
                  <a:pt x="0" y="202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269705" y="3473590"/>
            <a:ext cx="1069911" cy="1035685"/>
          </a:xfrm>
          <a:custGeom>
            <a:avLst/>
            <a:gdLst/>
            <a:ahLst/>
            <a:cxnLst/>
            <a:rect l="l" t="t" r="r" b="b"/>
            <a:pathLst>
              <a:path w="1035685" h="1035685">
                <a:moveTo>
                  <a:pt x="0" y="1035100"/>
                </a:moveTo>
                <a:lnTo>
                  <a:pt x="1035100" y="1035100"/>
                </a:lnTo>
                <a:lnTo>
                  <a:pt x="1035100" y="0"/>
                </a:lnTo>
                <a:lnTo>
                  <a:pt x="0" y="0"/>
                </a:lnTo>
                <a:lnTo>
                  <a:pt x="0" y="1035100"/>
                </a:lnTo>
                <a:close/>
              </a:path>
            </a:pathLst>
          </a:custGeom>
          <a:solidFill>
            <a:srgbClr val="4681D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5" name="Группа 74"/>
          <p:cNvGrpSpPr/>
          <p:nvPr/>
        </p:nvGrpSpPr>
        <p:grpSpPr>
          <a:xfrm>
            <a:off x="2437038" y="5362594"/>
            <a:ext cx="652514" cy="651544"/>
            <a:chOff x="1285651" y="3753289"/>
            <a:chExt cx="427355" cy="426720"/>
          </a:xfrm>
        </p:grpSpPr>
        <p:sp>
          <p:nvSpPr>
            <p:cNvPr id="72" name="object 28"/>
            <p:cNvSpPr/>
            <p:nvPr/>
          </p:nvSpPr>
          <p:spPr>
            <a:xfrm>
              <a:off x="1285651" y="3753289"/>
              <a:ext cx="427355" cy="426720"/>
            </a:xfrm>
            <a:custGeom>
              <a:avLst/>
              <a:gdLst/>
              <a:ahLst/>
              <a:cxnLst/>
              <a:rect l="l" t="t" r="r" b="b"/>
              <a:pathLst>
                <a:path w="427354" h="426719">
                  <a:moveTo>
                    <a:pt x="421655" y="96393"/>
                  </a:moveTo>
                  <a:lnTo>
                    <a:pt x="425090" y="105201"/>
                  </a:lnTo>
                  <a:lnTo>
                    <a:pt x="427037" y="114284"/>
                  </a:lnTo>
                  <a:lnTo>
                    <a:pt x="426960" y="123914"/>
                  </a:lnTo>
                  <a:lnTo>
                    <a:pt x="424322" y="134365"/>
                  </a:lnTo>
                  <a:lnTo>
                    <a:pt x="383573" y="277905"/>
                  </a:lnTo>
                  <a:lnTo>
                    <a:pt x="362648" y="351615"/>
                  </a:lnTo>
                  <a:lnTo>
                    <a:pt x="354939" y="378771"/>
                  </a:lnTo>
                  <a:lnTo>
                    <a:pt x="353837" y="382650"/>
                  </a:lnTo>
                  <a:lnTo>
                    <a:pt x="351274" y="391342"/>
                  </a:lnTo>
                  <a:lnTo>
                    <a:pt x="318658" y="422576"/>
                  </a:lnTo>
                  <a:lnTo>
                    <a:pt x="302402" y="426593"/>
                  </a:lnTo>
                  <a:lnTo>
                    <a:pt x="166131" y="426593"/>
                  </a:lnTo>
                  <a:lnTo>
                    <a:pt x="96154" y="426593"/>
                  </a:lnTo>
                  <a:lnTo>
                    <a:pt x="70373" y="426593"/>
                  </a:lnTo>
                  <a:lnTo>
                    <a:pt x="66690" y="426593"/>
                  </a:lnTo>
                  <a:lnTo>
                    <a:pt x="56935" y="425543"/>
                  </a:lnTo>
                  <a:lnTo>
                    <a:pt x="20746" y="403105"/>
                  </a:lnTo>
                  <a:lnTo>
                    <a:pt x="4333" y="373888"/>
                  </a:lnTo>
                  <a:lnTo>
                    <a:pt x="1291" y="365125"/>
                  </a:lnTo>
                  <a:lnTo>
                    <a:pt x="0" y="356362"/>
                  </a:lnTo>
                  <a:lnTo>
                    <a:pt x="208" y="347599"/>
                  </a:lnTo>
                  <a:lnTo>
                    <a:pt x="1666" y="338836"/>
                  </a:lnTo>
                  <a:lnTo>
                    <a:pt x="4333" y="335914"/>
                  </a:lnTo>
                  <a:lnTo>
                    <a:pt x="4333" y="335914"/>
                  </a:lnTo>
                  <a:lnTo>
                    <a:pt x="4333" y="303784"/>
                  </a:lnTo>
                  <a:lnTo>
                    <a:pt x="7127" y="303784"/>
                  </a:lnTo>
                  <a:lnTo>
                    <a:pt x="7127" y="300863"/>
                  </a:lnTo>
                  <a:lnTo>
                    <a:pt x="9794" y="297941"/>
                  </a:lnTo>
                  <a:lnTo>
                    <a:pt x="12461" y="295021"/>
                  </a:lnTo>
                  <a:lnTo>
                    <a:pt x="12461" y="292100"/>
                  </a:lnTo>
                  <a:lnTo>
                    <a:pt x="16121" y="285527"/>
                  </a:lnTo>
                  <a:lnTo>
                    <a:pt x="19256" y="278955"/>
                  </a:lnTo>
                  <a:lnTo>
                    <a:pt x="22391" y="272383"/>
                  </a:lnTo>
                  <a:lnTo>
                    <a:pt x="26050" y="265811"/>
                  </a:lnTo>
                  <a:lnTo>
                    <a:pt x="28070" y="259238"/>
                  </a:lnTo>
                  <a:lnTo>
                    <a:pt x="30114" y="252666"/>
                  </a:lnTo>
                  <a:lnTo>
                    <a:pt x="32158" y="246094"/>
                  </a:lnTo>
                  <a:lnTo>
                    <a:pt x="34178" y="239522"/>
                  </a:lnTo>
                  <a:lnTo>
                    <a:pt x="34178" y="236600"/>
                  </a:lnTo>
                  <a:lnTo>
                    <a:pt x="34178" y="233679"/>
                  </a:lnTo>
                  <a:lnTo>
                    <a:pt x="31511" y="227837"/>
                  </a:lnTo>
                  <a:lnTo>
                    <a:pt x="31511" y="224916"/>
                  </a:lnTo>
                  <a:lnTo>
                    <a:pt x="34178" y="224916"/>
                  </a:lnTo>
                  <a:lnTo>
                    <a:pt x="34178" y="221996"/>
                  </a:lnTo>
                  <a:lnTo>
                    <a:pt x="34178" y="219075"/>
                  </a:lnTo>
                  <a:lnTo>
                    <a:pt x="36845" y="216153"/>
                  </a:lnTo>
                  <a:lnTo>
                    <a:pt x="39639" y="213233"/>
                  </a:lnTo>
                  <a:lnTo>
                    <a:pt x="42306" y="210312"/>
                  </a:lnTo>
                  <a:lnTo>
                    <a:pt x="44368" y="205382"/>
                  </a:lnTo>
                  <a:lnTo>
                    <a:pt x="46704" y="199358"/>
                  </a:lnTo>
                  <a:lnTo>
                    <a:pt x="49539" y="192238"/>
                  </a:lnTo>
                  <a:lnTo>
                    <a:pt x="53101" y="184023"/>
                  </a:lnTo>
                  <a:lnTo>
                    <a:pt x="55895" y="175260"/>
                  </a:lnTo>
                  <a:lnTo>
                    <a:pt x="58562" y="166497"/>
                  </a:lnTo>
                  <a:lnTo>
                    <a:pt x="58562" y="160654"/>
                  </a:lnTo>
                  <a:lnTo>
                    <a:pt x="58562" y="157734"/>
                  </a:lnTo>
                  <a:lnTo>
                    <a:pt x="58562" y="140208"/>
                  </a:lnTo>
                  <a:lnTo>
                    <a:pt x="61229" y="137287"/>
                  </a:lnTo>
                  <a:lnTo>
                    <a:pt x="64023" y="134365"/>
                  </a:lnTo>
                  <a:lnTo>
                    <a:pt x="66690" y="131445"/>
                  </a:lnTo>
                  <a:lnTo>
                    <a:pt x="69357" y="131445"/>
                  </a:lnTo>
                  <a:lnTo>
                    <a:pt x="69357" y="128524"/>
                  </a:lnTo>
                  <a:lnTo>
                    <a:pt x="71850" y="125283"/>
                  </a:lnTo>
                  <a:lnTo>
                    <a:pt x="74818" y="120126"/>
                  </a:lnTo>
                  <a:lnTo>
                    <a:pt x="77787" y="113325"/>
                  </a:lnTo>
                  <a:lnTo>
                    <a:pt x="80279" y="105156"/>
                  </a:lnTo>
                  <a:lnTo>
                    <a:pt x="83407" y="98172"/>
                  </a:lnTo>
                  <a:lnTo>
                    <a:pt x="85296" y="90916"/>
                  </a:lnTo>
                  <a:lnTo>
                    <a:pt x="86709" y="84206"/>
                  </a:lnTo>
                  <a:lnTo>
                    <a:pt x="88407" y="78866"/>
                  </a:lnTo>
                  <a:lnTo>
                    <a:pt x="88407" y="75946"/>
                  </a:lnTo>
                  <a:lnTo>
                    <a:pt x="85613" y="73025"/>
                  </a:lnTo>
                  <a:lnTo>
                    <a:pt x="85613" y="70103"/>
                  </a:lnTo>
                  <a:lnTo>
                    <a:pt x="85613" y="67183"/>
                  </a:lnTo>
                  <a:lnTo>
                    <a:pt x="85613" y="64262"/>
                  </a:lnTo>
                  <a:lnTo>
                    <a:pt x="88407" y="61340"/>
                  </a:lnTo>
                  <a:lnTo>
                    <a:pt x="88407" y="58420"/>
                  </a:lnTo>
                  <a:lnTo>
                    <a:pt x="91074" y="58420"/>
                  </a:lnTo>
                  <a:lnTo>
                    <a:pt x="91074" y="55499"/>
                  </a:lnTo>
                  <a:lnTo>
                    <a:pt x="93741" y="52577"/>
                  </a:lnTo>
                  <a:lnTo>
                    <a:pt x="93741" y="49657"/>
                  </a:lnTo>
                  <a:lnTo>
                    <a:pt x="96535" y="49657"/>
                  </a:lnTo>
                  <a:lnTo>
                    <a:pt x="96535" y="46736"/>
                  </a:lnTo>
                  <a:lnTo>
                    <a:pt x="99202" y="46736"/>
                  </a:lnTo>
                  <a:lnTo>
                    <a:pt x="99202" y="43814"/>
                  </a:lnTo>
                  <a:lnTo>
                    <a:pt x="101869" y="37973"/>
                  </a:lnTo>
                  <a:lnTo>
                    <a:pt x="101869" y="35051"/>
                  </a:lnTo>
                  <a:lnTo>
                    <a:pt x="104663" y="32131"/>
                  </a:lnTo>
                  <a:lnTo>
                    <a:pt x="104663" y="29210"/>
                  </a:lnTo>
                  <a:lnTo>
                    <a:pt x="107330" y="26288"/>
                  </a:lnTo>
                  <a:lnTo>
                    <a:pt x="107330" y="23368"/>
                  </a:lnTo>
                  <a:lnTo>
                    <a:pt x="109997" y="20447"/>
                  </a:lnTo>
                  <a:lnTo>
                    <a:pt x="109997" y="14604"/>
                  </a:lnTo>
                  <a:lnTo>
                    <a:pt x="112791" y="11684"/>
                  </a:lnTo>
                  <a:lnTo>
                    <a:pt x="115458" y="11684"/>
                  </a:lnTo>
                  <a:lnTo>
                    <a:pt x="115458" y="8762"/>
                  </a:lnTo>
                  <a:lnTo>
                    <a:pt x="118125" y="5841"/>
                  </a:lnTo>
                  <a:lnTo>
                    <a:pt x="120919" y="2921"/>
                  </a:lnTo>
                  <a:lnTo>
                    <a:pt x="123586" y="2921"/>
                  </a:lnTo>
                  <a:lnTo>
                    <a:pt x="126253" y="0"/>
                  </a:lnTo>
                  <a:lnTo>
                    <a:pt x="131714" y="0"/>
                  </a:lnTo>
                  <a:lnTo>
                    <a:pt x="134381" y="0"/>
                  </a:lnTo>
                  <a:lnTo>
                    <a:pt x="137175" y="2921"/>
                  </a:lnTo>
                  <a:lnTo>
                    <a:pt x="142509" y="2921"/>
                  </a:lnTo>
                  <a:lnTo>
                    <a:pt x="147970" y="2921"/>
                  </a:lnTo>
                  <a:lnTo>
                    <a:pt x="153431" y="0"/>
                  </a:lnTo>
                  <a:lnTo>
                    <a:pt x="351170" y="0"/>
                  </a:lnTo>
                  <a:lnTo>
                    <a:pt x="359245" y="1095"/>
                  </a:lnTo>
                  <a:lnTo>
                    <a:pt x="386397" y="32861"/>
                  </a:lnTo>
                  <a:lnTo>
                    <a:pt x="386320" y="42171"/>
                  </a:lnTo>
                  <a:lnTo>
                    <a:pt x="383682" y="52577"/>
                  </a:lnTo>
                  <a:lnTo>
                    <a:pt x="342933" y="197806"/>
                  </a:lnTo>
                  <a:lnTo>
                    <a:pt x="322008" y="272383"/>
                  </a:lnTo>
                  <a:lnTo>
                    <a:pt x="314299" y="299858"/>
                  </a:lnTo>
                  <a:lnTo>
                    <a:pt x="313197" y="303784"/>
                  </a:lnTo>
                  <a:lnTo>
                    <a:pt x="309175" y="317978"/>
                  </a:lnTo>
                  <a:lnTo>
                    <a:pt x="282400" y="351250"/>
                  </a:lnTo>
                  <a:lnTo>
                    <a:pt x="261762" y="353440"/>
                  </a:lnTo>
                  <a:lnTo>
                    <a:pt x="133348" y="353440"/>
                  </a:lnTo>
                  <a:lnTo>
                    <a:pt x="67405" y="353440"/>
                  </a:lnTo>
                  <a:lnTo>
                    <a:pt x="43110" y="353440"/>
                  </a:lnTo>
                  <a:lnTo>
                    <a:pt x="39639" y="353440"/>
                  </a:lnTo>
                  <a:lnTo>
                    <a:pt x="36845" y="353440"/>
                  </a:lnTo>
                  <a:lnTo>
                    <a:pt x="31511" y="356362"/>
                  </a:lnTo>
                  <a:lnTo>
                    <a:pt x="31511" y="359283"/>
                  </a:lnTo>
                  <a:lnTo>
                    <a:pt x="28717" y="362203"/>
                  </a:lnTo>
                  <a:lnTo>
                    <a:pt x="28717" y="365125"/>
                  </a:lnTo>
                  <a:lnTo>
                    <a:pt x="66690" y="388493"/>
                  </a:lnTo>
                  <a:lnTo>
                    <a:pt x="202961" y="388493"/>
                  </a:lnTo>
                  <a:lnTo>
                    <a:pt x="272938" y="388493"/>
                  </a:lnTo>
                  <a:lnTo>
                    <a:pt x="298719" y="388493"/>
                  </a:lnTo>
                  <a:lnTo>
                    <a:pt x="302402" y="388493"/>
                  </a:lnTo>
                  <a:lnTo>
                    <a:pt x="307863" y="388493"/>
                  </a:lnTo>
                  <a:lnTo>
                    <a:pt x="313197" y="388493"/>
                  </a:lnTo>
                  <a:lnTo>
                    <a:pt x="318658" y="385572"/>
                  </a:lnTo>
                  <a:lnTo>
                    <a:pt x="321325" y="382650"/>
                  </a:lnTo>
                  <a:lnTo>
                    <a:pt x="326786" y="379729"/>
                  </a:lnTo>
                  <a:lnTo>
                    <a:pt x="326786" y="373888"/>
                  </a:lnTo>
                  <a:lnTo>
                    <a:pt x="370619" y="216838"/>
                  </a:lnTo>
                  <a:lnTo>
                    <a:pt x="393128" y="136191"/>
                  </a:lnTo>
                  <a:lnTo>
                    <a:pt x="405399" y="96393"/>
                  </a:lnTo>
                  <a:lnTo>
                    <a:pt x="405399" y="93472"/>
                  </a:lnTo>
                  <a:lnTo>
                    <a:pt x="405399" y="84709"/>
                  </a:lnTo>
                  <a:lnTo>
                    <a:pt x="410733" y="87629"/>
                  </a:lnTo>
                  <a:lnTo>
                    <a:pt x="416194" y="93472"/>
                  </a:lnTo>
                  <a:lnTo>
                    <a:pt x="421655" y="96393"/>
                  </a:lnTo>
                  <a:close/>
                </a:path>
              </a:pathLst>
            </a:custGeom>
            <a:ln w="28575"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29"/>
            <p:cNvSpPr/>
            <p:nvPr/>
          </p:nvSpPr>
          <p:spPr>
            <a:xfrm>
              <a:off x="1411905" y="3896417"/>
              <a:ext cx="179070" cy="35560"/>
            </a:xfrm>
            <a:custGeom>
              <a:avLst/>
              <a:gdLst/>
              <a:ahLst/>
              <a:cxnLst/>
              <a:rect l="l" t="t" r="r" b="b"/>
              <a:pathLst>
                <a:path w="179070" h="35560">
                  <a:moveTo>
                    <a:pt x="0" y="26289"/>
                  </a:moveTo>
                  <a:lnTo>
                    <a:pt x="0" y="29210"/>
                  </a:lnTo>
                  <a:lnTo>
                    <a:pt x="0" y="32131"/>
                  </a:lnTo>
                  <a:lnTo>
                    <a:pt x="2794" y="35052"/>
                  </a:lnTo>
                  <a:lnTo>
                    <a:pt x="5461" y="35052"/>
                  </a:lnTo>
                  <a:lnTo>
                    <a:pt x="96283" y="35052"/>
                  </a:lnTo>
                  <a:lnTo>
                    <a:pt x="142922" y="35052"/>
                  </a:lnTo>
                  <a:lnTo>
                    <a:pt x="160105" y="35052"/>
                  </a:lnTo>
                  <a:lnTo>
                    <a:pt x="162560" y="35052"/>
                  </a:lnTo>
                  <a:lnTo>
                    <a:pt x="165354" y="35052"/>
                  </a:lnTo>
                  <a:lnTo>
                    <a:pt x="168021" y="32131"/>
                  </a:lnTo>
                  <a:lnTo>
                    <a:pt x="170687" y="29210"/>
                  </a:lnTo>
                  <a:lnTo>
                    <a:pt x="173482" y="26289"/>
                  </a:lnTo>
                  <a:lnTo>
                    <a:pt x="178816" y="8762"/>
                  </a:lnTo>
                  <a:lnTo>
                    <a:pt x="178816" y="5842"/>
                  </a:lnTo>
                  <a:lnTo>
                    <a:pt x="178816" y="2921"/>
                  </a:lnTo>
                  <a:lnTo>
                    <a:pt x="176149" y="2921"/>
                  </a:lnTo>
                  <a:lnTo>
                    <a:pt x="176149" y="0"/>
                  </a:lnTo>
                  <a:lnTo>
                    <a:pt x="173482" y="0"/>
                  </a:lnTo>
                  <a:lnTo>
                    <a:pt x="173482" y="0"/>
                  </a:lnTo>
                  <a:lnTo>
                    <a:pt x="10922" y="0"/>
                  </a:lnTo>
                  <a:lnTo>
                    <a:pt x="10922" y="2921"/>
                  </a:lnTo>
                  <a:lnTo>
                    <a:pt x="8128" y="2921"/>
                  </a:lnTo>
                  <a:lnTo>
                    <a:pt x="5461" y="5842"/>
                  </a:lnTo>
                  <a:lnTo>
                    <a:pt x="5461" y="8762"/>
                  </a:lnTo>
                  <a:lnTo>
                    <a:pt x="0" y="26289"/>
                  </a:lnTo>
                  <a:close/>
                </a:path>
              </a:pathLst>
            </a:custGeom>
            <a:ln w="28575"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30"/>
            <p:cNvSpPr/>
            <p:nvPr/>
          </p:nvSpPr>
          <p:spPr>
            <a:xfrm>
              <a:off x="1433623" y="3826314"/>
              <a:ext cx="179070" cy="35560"/>
            </a:xfrm>
            <a:custGeom>
              <a:avLst/>
              <a:gdLst/>
              <a:ahLst/>
              <a:cxnLst/>
              <a:rect l="l" t="t" r="r" b="b"/>
              <a:pathLst>
                <a:path w="179070" h="35560">
                  <a:moveTo>
                    <a:pt x="0" y="26288"/>
                  </a:moveTo>
                  <a:lnTo>
                    <a:pt x="0" y="29210"/>
                  </a:lnTo>
                  <a:lnTo>
                    <a:pt x="0" y="32131"/>
                  </a:lnTo>
                  <a:lnTo>
                    <a:pt x="2666" y="35051"/>
                  </a:lnTo>
                  <a:lnTo>
                    <a:pt x="5461" y="35051"/>
                  </a:lnTo>
                  <a:lnTo>
                    <a:pt x="162560" y="35051"/>
                  </a:lnTo>
                  <a:lnTo>
                    <a:pt x="165226" y="32131"/>
                  </a:lnTo>
                  <a:lnTo>
                    <a:pt x="168020" y="32131"/>
                  </a:lnTo>
                  <a:lnTo>
                    <a:pt x="170687" y="29210"/>
                  </a:lnTo>
                  <a:lnTo>
                    <a:pt x="170687" y="26288"/>
                  </a:lnTo>
                  <a:lnTo>
                    <a:pt x="176149" y="8762"/>
                  </a:lnTo>
                  <a:lnTo>
                    <a:pt x="178815" y="5841"/>
                  </a:lnTo>
                  <a:lnTo>
                    <a:pt x="178815" y="2921"/>
                  </a:lnTo>
                  <a:lnTo>
                    <a:pt x="176149" y="0"/>
                  </a:lnTo>
                  <a:lnTo>
                    <a:pt x="173354" y="0"/>
                  </a:lnTo>
                  <a:lnTo>
                    <a:pt x="173354" y="0"/>
                  </a:lnTo>
                  <a:lnTo>
                    <a:pt x="8127" y="0"/>
                  </a:lnTo>
                  <a:lnTo>
                    <a:pt x="8127" y="2921"/>
                  </a:lnTo>
                  <a:lnTo>
                    <a:pt x="5461" y="5841"/>
                  </a:lnTo>
                  <a:lnTo>
                    <a:pt x="5461" y="8762"/>
                  </a:lnTo>
                  <a:lnTo>
                    <a:pt x="0" y="26288"/>
                  </a:lnTo>
                  <a:close/>
                </a:path>
              </a:pathLst>
            </a:custGeom>
            <a:ln w="28575"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9" name="object 19"/>
          <p:cNvSpPr txBox="1"/>
          <p:nvPr/>
        </p:nvSpPr>
        <p:spPr>
          <a:xfrm>
            <a:off x="3438783" y="2179959"/>
            <a:ext cx="6785628" cy="13356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/>
            <a:r>
              <a:rPr lang="ru-RU" b="1" dirty="0">
                <a:solidFill>
                  <a:srgbClr val="244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Федеральный закон от 28.12.2017 г. №425-ФЗ "О внесении изменений в Федеральный закон "Об обращении лекарственных средств"</a:t>
            </a:r>
          </a:p>
          <a:p>
            <a:pPr>
              <a:lnSpc>
                <a:spcPct val="100000"/>
              </a:lnSpc>
            </a:pPr>
            <a:endParaRPr lang="ru-RU" sz="1600" spc="-5" dirty="0">
              <a:solidFill>
                <a:srgbClr val="DD1A3B"/>
              </a:solidFill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lang="ru-RU" sz="1600" spc="-5" dirty="0">
              <a:solidFill>
                <a:srgbClr val="DD1A3B"/>
              </a:solidFill>
              <a:latin typeface="Tahoma"/>
              <a:cs typeface="Tahoma"/>
            </a:endParaRPr>
          </a:p>
        </p:txBody>
      </p:sp>
      <p:pic>
        <p:nvPicPr>
          <p:cNvPr id="144" name="Рисунок 143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653" y="3571899"/>
            <a:ext cx="704012" cy="87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73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Овал 73">
            <a:extLst>
              <a:ext uri="{FF2B5EF4-FFF2-40B4-BE49-F238E27FC236}">
                <a16:creationId xmlns:a16="http://schemas.microsoft.com/office/drawing/2014/main" id="{4B6569C1-A901-433E-B360-BC6752FB4835}"/>
              </a:ext>
            </a:extLst>
          </p:cNvPr>
          <p:cNvSpPr/>
          <p:nvPr/>
        </p:nvSpPr>
        <p:spPr>
          <a:xfrm>
            <a:off x="3832305" y="4261603"/>
            <a:ext cx="937258" cy="937258"/>
          </a:xfrm>
          <a:prstGeom prst="ellipse">
            <a:avLst/>
          </a:prstGeom>
          <a:solidFill>
            <a:srgbClr val="DD1A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690E624A-2558-4CBF-A32E-6777B0D3DFD1}"/>
              </a:ext>
            </a:extLst>
          </p:cNvPr>
          <p:cNvSpPr/>
          <p:nvPr/>
        </p:nvSpPr>
        <p:spPr>
          <a:xfrm>
            <a:off x="4636867" y="4716488"/>
            <a:ext cx="407998" cy="579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2421892" y="107847"/>
            <a:ext cx="9198608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ФУНКЦИОНИРОВАНИЕ СИСТЕМЫ МОНИТОРИНГА ДВИЖЕНИЯ ЛЕКАРСТВЕННЫХ ПРЕПАРАТОВ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ru-RU" alt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ПРОИЗВОДИТЕЛЯ ДО КОНЕЧНОГО ПОТРЕБИТЕЛЯ</a:t>
            </a:r>
          </a:p>
        </p:txBody>
      </p:sp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650914FA-3221-45FC-868B-BF4346790637}"/>
              </a:ext>
            </a:extLst>
          </p:cNvPr>
          <p:cNvSpPr/>
          <p:nvPr/>
        </p:nvSpPr>
        <p:spPr>
          <a:xfrm>
            <a:off x="3754664" y="2738362"/>
            <a:ext cx="7601295" cy="8530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83" name="Прямоугольник 82">
            <a:extLst>
              <a:ext uri="{FF2B5EF4-FFF2-40B4-BE49-F238E27FC236}">
                <a16:creationId xmlns:a16="http://schemas.microsoft.com/office/drawing/2014/main" id="{CA795BFA-3D7C-4818-B3C0-0D233436FCE8}"/>
              </a:ext>
            </a:extLst>
          </p:cNvPr>
          <p:cNvSpPr/>
          <p:nvPr/>
        </p:nvSpPr>
        <p:spPr>
          <a:xfrm>
            <a:off x="10589427" y="2500795"/>
            <a:ext cx="1024726" cy="419724"/>
          </a:xfrm>
          <a:prstGeom prst="rect">
            <a:avLst/>
          </a:prstGeom>
          <a:solidFill>
            <a:srgbClr val="404040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32F21FE-F7EF-4BE7-907F-381FA860F051}"/>
              </a:ext>
            </a:extLst>
          </p:cNvPr>
          <p:cNvSpPr txBox="1"/>
          <p:nvPr/>
        </p:nvSpPr>
        <p:spPr>
          <a:xfrm>
            <a:off x="7263938" y="1226181"/>
            <a:ext cx="175428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Aft>
                <a:spcPct val="0"/>
              </a:spcAft>
              <a:buClr>
                <a:srgbClr val="F0AB00"/>
              </a:buClr>
              <a:buSzPct val="80000"/>
            </a:pPr>
            <a:r>
              <a:rPr lang="ru-RU" sz="14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Минздрав России</a:t>
            </a:r>
            <a:endParaRPr lang="en-US" sz="1400" b="1" kern="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BAEA6AA-6CDF-4F17-9FD8-20B409DD7CFC}"/>
              </a:ext>
            </a:extLst>
          </p:cNvPr>
          <p:cNvSpPr txBox="1"/>
          <p:nvPr/>
        </p:nvSpPr>
        <p:spPr>
          <a:xfrm>
            <a:off x="10432290" y="1226181"/>
            <a:ext cx="1754288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spcAft>
                <a:spcPct val="0"/>
              </a:spcAft>
              <a:buClr>
                <a:srgbClr val="F0AB00"/>
              </a:buClr>
              <a:buSzPct val="80000"/>
            </a:pPr>
            <a:r>
              <a:rPr lang="ru-RU" sz="14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Контрольно-надзорные </a:t>
            </a:r>
          </a:p>
          <a:p>
            <a:pPr fontAlgn="base">
              <a:spcAft>
                <a:spcPct val="0"/>
              </a:spcAft>
              <a:buClr>
                <a:srgbClr val="F0AB00"/>
              </a:buClr>
              <a:buSzPct val="80000"/>
            </a:pPr>
            <a:r>
              <a:rPr lang="ru-RU" sz="14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органы</a:t>
            </a:r>
            <a:endParaRPr lang="en-US" sz="1400" b="1" kern="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id="{22F99307-B2FF-448F-B17E-5C4430718436}"/>
              </a:ext>
            </a:extLst>
          </p:cNvPr>
          <p:cNvSpPr/>
          <p:nvPr/>
        </p:nvSpPr>
        <p:spPr>
          <a:xfrm>
            <a:off x="6346734" y="1257283"/>
            <a:ext cx="818534" cy="5021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7" name="Группа 72">
            <a:extLst>
              <a:ext uri="{FF2B5EF4-FFF2-40B4-BE49-F238E27FC236}">
                <a16:creationId xmlns:a16="http://schemas.microsoft.com/office/drawing/2014/main" id="{45846407-3160-4649-B3BB-B639CBCBCF8C}"/>
              </a:ext>
            </a:extLst>
          </p:cNvPr>
          <p:cNvGrpSpPr/>
          <p:nvPr/>
        </p:nvGrpSpPr>
        <p:grpSpPr>
          <a:xfrm>
            <a:off x="6568713" y="1319578"/>
            <a:ext cx="369153" cy="369153"/>
            <a:chOff x="3867893" y="2371940"/>
            <a:chExt cx="550470" cy="550470"/>
          </a:xfrm>
          <a:solidFill>
            <a:schemeClr val="bg1"/>
          </a:solidFill>
        </p:grpSpPr>
        <p:sp>
          <p:nvSpPr>
            <p:cNvPr id="88" name="Freeform 113">
              <a:extLst>
                <a:ext uri="{FF2B5EF4-FFF2-40B4-BE49-F238E27FC236}">
                  <a16:creationId xmlns:a16="http://schemas.microsoft.com/office/drawing/2014/main" id="{85EC9DC6-DAEA-4A62-977B-E80DD29779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39914" y="2371940"/>
              <a:ext cx="206426" cy="550470"/>
            </a:xfrm>
            <a:custGeom>
              <a:avLst/>
              <a:gdLst>
                <a:gd name="T0" fmla="*/ 134 w 193"/>
                <a:gd name="T1" fmla="*/ 380 h 512"/>
                <a:gd name="T2" fmla="*/ 127 w 193"/>
                <a:gd name="T3" fmla="*/ 356 h 512"/>
                <a:gd name="T4" fmla="*/ 55 w 193"/>
                <a:gd name="T5" fmla="*/ 363 h 512"/>
                <a:gd name="T6" fmla="*/ 69 w 193"/>
                <a:gd name="T7" fmla="*/ 387 h 512"/>
                <a:gd name="T8" fmla="*/ 113 w 193"/>
                <a:gd name="T9" fmla="*/ 300 h 512"/>
                <a:gd name="T10" fmla="*/ 161 w 193"/>
                <a:gd name="T11" fmla="*/ 273 h 512"/>
                <a:gd name="T12" fmla="*/ 113 w 193"/>
                <a:gd name="T13" fmla="*/ 247 h 512"/>
                <a:gd name="T14" fmla="*/ 37 w 193"/>
                <a:gd name="T15" fmla="*/ 270 h 512"/>
                <a:gd name="T16" fmla="*/ 66 w 193"/>
                <a:gd name="T17" fmla="*/ 292 h 512"/>
                <a:gd name="T18" fmla="*/ 81 w 193"/>
                <a:gd name="T19" fmla="*/ 37 h 512"/>
                <a:gd name="T20" fmla="*/ 81 w 193"/>
                <a:gd name="T21" fmla="*/ 92 h 512"/>
                <a:gd name="T22" fmla="*/ 129 w 193"/>
                <a:gd name="T23" fmla="*/ 64 h 512"/>
                <a:gd name="T24" fmla="*/ 97 w 193"/>
                <a:gd name="T25" fmla="*/ 0 h 512"/>
                <a:gd name="T26" fmla="*/ 158 w 193"/>
                <a:gd name="T27" fmla="*/ 45 h 512"/>
                <a:gd name="T28" fmla="*/ 132 w 193"/>
                <a:gd name="T29" fmla="*/ 117 h 512"/>
                <a:gd name="T30" fmla="*/ 150 w 193"/>
                <a:gd name="T31" fmla="*/ 185 h 512"/>
                <a:gd name="T32" fmla="*/ 161 w 193"/>
                <a:gd name="T33" fmla="*/ 173 h 512"/>
                <a:gd name="T34" fmla="*/ 153 w 193"/>
                <a:gd name="T35" fmla="*/ 159 h 512"/>
                <a:gd name="T36" fmla="*/ 145 w 193"/>
                <a:gd name="T37" fmla="*/ 141 h 512"/>
                <a:gd name="T38" fmla="*/ 158 w 193"/>
                <a:gd name="T39" fmla="*/ 128 h 512"/>
                <a:gd name="T40" fmla="*/ 191 w 193"/>
                <a:gd name="T41" fmla="*/ 160 h 512"/>
                <a:gd name="T42" fmla="*/ 170 w 193"/>
                <a:gd name="T43" fmla="*/ 209 h 512"/>
                <a:gd name="T44" fmla="*/ 151 w 193"/>
                <a:gd name="T45" fmla="*/ 229 h 512"/>
                <a:gd name="T46" fmla="*/ 188 w 193"/>
                <a:gd name="T47" fmla="*/ 257 h 512"/>
                <a:gd name="T48" fmla="*/ 177 w 193"/>
                <a:gd name="T49" fmla="*/ 302 h 512"/>
                <a:gd name="T50" fmla="*/ 166 w 193"/>
                <a:gd name="T51" fmla="*/ 343 h 512"/>
                <a:gd name="T52" fmla="*/ 162 w 193"/>
                <a:gd name="T53" fmla="*/ 398 h 512"/>
                <a:gd name="T54" fmla="*/ 158 w 193"/>
                <a:gd name="T55" fmla="*/ 448 h 512"/>
                <a:gd name="T56" fmla="*/ 143 w 193"/>
                <a:gd name="T57" fmla="*/ 500 h 512"/>
                <a:gd name="T58" fmla="*/ 119 w 193"/>
                <a:gd name="T59" fmla="*/ 512 h 512"/>
                <a:gd name="T60" fmla="*/ 108 w 193"/>
                <a:gd name="T61" fmla="*/ 497 h 512"/>
                <a:gd name="T62" fmla="*/ 119 w 193"/>
                <a:gd name="T63" fmla="*/ 480 h 512"/>
                <a:gd name="T64" fmla="*/ 129 w 193"/>
                <a:gd name="T65" fmla="*/ 465 h 512"/>
                <a:gd name="T66" fmla="*/ 108 w 193"/>
                <a:gd name="T67" fmla="*/ 446 h 512"/>
                <a:gd name="T68" fmla="*/ 68 w 193"/>
                <a:gd name="T69" fmla="*/ 459 h 512"/>
                <a:gd name="T70" fmla="*/ 68 w 193"/>
                <a:gd name="T71" fmla="*/ 472 h 512"/>
                <a:gd name="T72" fmla="*/ 84 w 193"/>
                <a:gd name="T73" fmla="*/ 488 h 512"/>
                <a:gd name="T74" fmla="*/ 82 w 193"/>
                <a:gd name="T75" fmla="*/ 507 h 512"/>
                <a:gd name="T76" fmla="*/ 65 w 193"/>
                <a:gd name="T77" fmla="*/ 512 h 512"/>
                <a:gd name="T78" fmla="*/ 36 w 193"/>
                <a:gd name="T79" fmla="*/ 478 h 512"/>
                <a:gd name="T80" fmla="*/ 65 w 193"/>
                <a:gd name="T81" fmla="*/ 420 h 512"/>
                <a:gd name="T82" fmla="*/ 16 w 193"/>
                <a:gd name="T83" fmla="*/ 369 h 512"/>
                <a:gd name="T84" fmla="*/ 58 w 193"/>
                <a:gd name="T85" fmla="*/ 324 h 512"/>
                <a:gd name="T86" fmla="*/ 0 w 193"/>
                <a:gd name="T87" fmla="*/ 273 h 512"/>
                <a:gd name="T88" fmla="*/ 23 w 193"/>
                <a:gd name="T89" fmla="*/ 239 h 512"/>
                <a:gd name="T90" fmla="*/ 44 w 193"/>
                <a:gd name="T91" fmla="*/ 220 h 512"/>
                <a:gd name="T92" fmla="*/ 7 w 193"/>
                <a:gd name="T93" fmla="*/ 191 h 512"/>
                <a:gd name="T94" fmla="*/ 26 w 193"/>
                <a:gd name="T95" fmla="*/ 130 h 512"/>
                <a:gd name="T96" fmla="*/ 45 w 193"/>
                <a:gd name="T97" fmla="*/ 133 h 512"/>
                <a:gd name="T98" fmla="*/ 48 w 193"/>
                <a:gd name="T99" fmla="*/ 151 h 512"/>
                <a:gd name="T100" fmla="*/ 36 w 193"/>
                <a:gd name="T101" fmla="*/ 164 h 512"/>
                <a:gd name="T102" fmla="*/ 36 w 193"/>
                <a:gd name="T103" fmla="*/ 178 h 512"/>
                <a:gd name="T104" fmla="*/ 81 w 193"/>
                <a:gd name="T105" fmla="*/ 201 h 512"/>
                <a:gd name="T106" fmla="*/ 37 w 193"/>
                <a:gd name="T107" fmla="*/ 85 h 512"/>
                <a:gd name="T108" fmla="*/ 60 w 193"/>
                <a:gd name="T109" fmla="*/ 13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3" h="512">
                  <a:moveTo>
                    <a:pt x="113" y="348"/>
                  </a:moveTo>
                  <a:lnTo>
                    <a:pt x="113" y="393"/>
                  </a:lnTo>
                  <a:lnTo>
                    <a:pt x="124" y="387"/>
                  </a:lnTo>
                  <a:lnTo>
                    <a:pt x="134" y="380"/>
                  </a:lnTo>
                  <a:lnTo>
                    <a:pt x="142" y="374"/>
                  </a:lnTo>
                  <a:lnTo>
                    <a:pt x="145" y="369"/>
                  </a:lnTo>
                  <a:lnTo>
                    <a:pt x="138" y="363"/>
                  </a:lnTo>
                  <a:lnTo>
                    <a:pt x="127" y="356"/>
                  </a:lnTo>
                  <a:lnTo>
                    <a:pt x="113" y="348"/>
                  </a:lnTo>
                  <a:close/>
                  <a:moveTo>
                    <a:pt x="81" y="348"/>
                  </a:moveTo>
                  <a:lnTo>
                    <a:pt x="66" y="356"/>
                  </a:lnTo>
                  <a:lnTo>
                    <a:pt x="55" y="363"/>
                  </a:lnTo>
                  <a:lnTo>
                    <a:pt x="48" y="369"/>
                  </a:lnTo>
                  <a:lnTo>
                    <a:pt x="52" y="374"/>
                  </a:lnTo>
                  <a:lnTo>
                    <a:pt x="60" y="380"/>
                  </a:lnTo>
                  <a:lnTo>
                    <a:pt x="69" y="387"/>
                  </a:lnTo>
                  <a:lnTo>
                    <a:pt x="81" y="393"/>
                  </a:lnTo>
                  <a:lnTo>
                    <a:pt x="81" y="348"/>
                  </a:lnTo>
                  <a:close/>
                  <a:moveTo>
                    <a:pt x="113" y="247"/>
                  </a:moveTo>
                  <a:lnTo>
                    <a:pt x="113" y="300"/>
                  </a:lnTo>
                  <a:lnTo>
                    <a:pt x="127" y="292"/>
                  </a:lnTo>
                  <a:lnTo>
                    <a:pt x="142" y="286"/>
                  </a:lnTo>
                  <a:lnTo>
                    <a:pt x="154" y="279"/>
                  </a:lnTo>
                  <a:lnTo>
                    <a:pt x="161" y="273"/>
                  </a:lnTo>
                  <a:lnTo>
                    <a:pt x="156" y="270"/>
                  </a:lnTo>
                  <a:lnTo>
                    <a:pt x="151" y="265"/>
                  </a:lnTo>
                  <a:lnTo>
                    <a:pt x="146" y="263"/>
                  </a:lnTo>
                  <a:lnTo>
                    <a:pt x="113" y="247"/>
                  </a:lnTo>
                  <a:close/>
                  <a:moveTo>
                    <a:pt x="81" y="247"/>
                  </a:moveTo>
                  <a:lnTo>
                    <a:pt x="48" y="263"/>
                  </a:lnTo>
                  <a:lnTo>
                    <a:pt x="42" y="265"/>
                  </a:lnTo>
                  <a:lnTo>
                    <a:pt x="37" y="270"/>
                  </a:lnTo>
                  <a:lnTo>
                    <a:pt x="34" y="273"/>
                  </a:lnTo>
                  <a:lnTo>
                    <a:pt x="40" y="279"/>
                  </a:lnTo>
                  <a:lnTo>
                    <a:pt x="52" y="286"/>
                  </a:lnTo>
                  <a:lnTo>
                    <a:pt x="66" y="292"/>
                  </a:lnTo>
                  <a:lnTo>
                    <a:pt x="81" y="300"/>
                  </a:lnTo>
                  <a:lnTo>
                    <a:pt x="81" y="247"/>
                  </a:lnTo>
                  <a:close/>
                  <a:moveTo>
                    <a:pt x="97" y="32"/>
                  </a:moveTo>
                  <a:lnTo>
                    <a:pt x="81" y="37"/>
                  </a:lnTo>
                  <a:lnTo>
                    <a:pt x="69" y="48"/>
                  </a:lnTo>
                  <a:lnTo>
                    <a:pt x="65" y="64"/>
                  </a:lnTo>
                  <a:lnTo>
                    <a:pt x="69" y="80"/>
                  </a:lnTo>
                  <a:lnTo>
                    <a:pt x="81" y="92"/>
                  </a:lnTo>
                  <a:lnTo>
                    <a:pt x="97" y="96"/>
                  </a:lnTo>
                  <a:lnTo>
                    <a:pt x="113" y="92"/>
                  </a:lnTo>
                  <a:lnTo>
                    <a:pt x="124" y="80"/>
                  </a:lnTo>
                  <a:lnTo>
                    <a:pt x="129" y="64"/>
                  </a:lnTo>
                  <a:lnTo>
                    <a:pt x="124" y="48"/>
                  </a:lnTo>
                  <a:lnTo>
                    <a:pt x="113" y="37"/>
                  </a:lnTo>
                  <a:lnTo>
                    <a:pt x="97" y="32"/>
                  </a:lnTo>
                  <a:close/>
                  <a:moveTo>
                    <a:pt x="97" y="0"/>
                  </a:moveTo>
                  <a:lnTo>
                    <a:pt x="117" y="3"/>
                  </a:lnTo>
                  <a:lnTo>
                    <a:pt x="135" y="13"/>
                  </a:lnTo>
                  <a:lnTo>
                    <a:pt x="148" y="27"/>
                  </a:lnTo>
                  <a:lnTo>
                    <a:pt x="158" y="45"/>
                  </a:lnTo>
                  <a:lnTo>
                    <a:pt x="161" y="64"/>
                  </a:lnTo>
                  <a:lnTo>
                    <a:pt x="158" y="85"/>
                  </a:lnTo>
                  <a:lnTo>
                    <a:pt x="148" y="104"/>
                  </a:lnTo>
                  <a:lnTo>
                    <a:pt x="132" y="117"/>
                  </a:lnTo>
                  <a:lnTo>
                    <a:pt x="113" y="127"/>
                  </a:lnTo>
                  <a:lnTo>
                    <a:pt x="113" y="201"/>
                  </a:lnTo>
                  <a:lnTo>
                    <a:pt x="145" y="186"/>
                  </a:lnTo>
                  <a:lnTo>
                    <a:pt x="150" y="185"/>
                  </a:lnTo>
                  <a:lnTo>
                    <a:pt x="154" y="181"/>
                  </a:lnTo>
                  <a:lnTo>
                    <a:pt x="158" y="178"/>
                  </a:lnTo>
                  <a:lnTo>
                    <a:pt x="161" y="175"/>
                  </a:lnTo>
                  <a:lnTo>
                    <a:pt x="161" y="173"/>
                  </a:lnTo>
                  <a:lnTo>
                    <a:pt x="161" y="169"/>
                  </a:lnTo>
                  <a:lnTo>
                    <a:pt x="159" y="164"/>
                  </a:lnTo>
                  <a:lnTo>
                    <a:pt x="156" y="160"/>
                  </a:lnTo>
                  <a:lnTo>
                    <a:pt x="153" y="159"/>
                  </a:lnTo>
                  <a:lnTo>
                    <a:pt x="150" y="156"/>
                  </a:lnTo>
                  <a:lnTo>
                    <a:pt x="146" y="151"/>
                  </a:lnTo>
                  <a:lnTo>
                    <a:pt x="145" y="146"/>
                  </a:lnTo>
                  <a:lnTo>
                    <a:pt x="145" y="141"/>
                  </a:lnTo>
                  <a:lnTo>
                    <a:pt x="146" y="136"/>
                  </a:lnTo>
                  <a:lnTo>
                    <a:pt x="150" y="133"/>
                  </a:lnTo>
                  <a:lnTo>
                    <a:pt x="153" y="130"/>
                  </a:lnTo>
                  <a:lnTo>
                    <a:pt x="158" y="128"/>
                  </a:lnTo>
                  <a:lnTo>
                    <a:pt x="162" y="128"/>
                  </a:lnTo>
                  <a:lnTo>
                    <a:pt x="167" y="130"/>
                  </a:lnTo>
                  <a:lnTo>
                    <a:pt x="182" y="143"/>
                  </a:lnTo>
                  <a:lnTo>
                    <a:pt x="191" y="160"/>
                  </a:lnTo>
                  <a:lnTo>
                    <a:pt x="193" y="177"/>
                  </a:lnTo>
                  <a:lnTo>
                    <a:pt x="188" y="191"/>
                  </a:lnTo>
                  <a:lnTo>
                    <a:pt x="180" y="202"/>
                  </a:lnTo>
                  <a:lnTo>
                    <a:pt x="170" y="209"/>
                  </a:lnTo>
                  <a:lnTo>
                    <a:pt x="161" y="213"/>
                  </a:lnTo>
                  <a:lnTo>
                    <a:pt x="151" y="220"/>
                  </a:lnTo>
                  <a:lnTo>
                    <a:pt x="140" y="225"/>
                  </a:lnTo>
                  <a:lnTo>
                    <a:pt x="151" y="229"/>
                  </a:lnTo>
                  <a:lnTo>
                    <a:pt x="161" y="234"/>
                  </a:lnTo>
                  <a:lnTo>
                    <a:pt x="170" y="239"/>
                  </a:lnTo>
                  <a:lnTo>
                    <a:pt x="180" y="247"/>
                  </a:lnTo>
                  <a:lnTo>
                    <a:pt x="188" y="257"/>
                  </a:lnTo>
                  <a:lnTo>
                    <a:pt x="191" y="265"/>
                  </a:lnTo>
                  <a:lnTo>
                    <a:pt x="193" y="273"/>
                  </a:lnTo>
                  <a:lnTo>
                    <a:pt x="188" y="287"/>
                  </a:lnTo>
                  <a:lnTo>
                    <a:pt x="177" y="302"/>
                  </a:lnTo>
                  <a:lnTo>
                    <a:pt x="159" y="313"/>
                  </a:lnTo>
                  <a:lnTo>
                    <a:pt x="135" y="324"/>
                  </a:lnTo>
                  <a:lnTo>
                    <a:pt x="153" y="334"/>
                  </a:lnTo>
                  <a:lnTo>
                    <a:pt x="166" y="343"/>
                  </a:lnTo>
                  <a:lnTo>
                    <a:pt x="174" y="355"/>
                  </a:lnTo>
                  <a:lnTo>
                    <a:pt x="177" y="369"/>
                  </a:lnTo>
                  <a:lnTo>
                    <a:pt x="172" y="383"/>
                  </a:lnTo>
                  <a:lnTo>
                    <a:pt x="162" y="398"/>
                  </a:lnTo>
                  <a:lnTo>
                    <a:pt x="148" y="409"/>
                  </a:lnTo>
                  <a:lnTo>
                    <a:pt x="129" y="420"/>
                  </a:lnTo>
                  <a:lnTo>
                    <a:pt x="145" y="433"/>
                  </a:lnTo>
                  <a:lnTo>
                    <a:pt x="158" y="448"/>
                  </a:lnTo>
                  <a:lnTo>
                    <a:pt x="161" y="464"/>
                  </a:lnTo>
                  <a:lnTo>
                    <a:pt x="159" y="478"/>
                  </a:lnTo>
                  <a:lnTo>
                    <a:pt x="153" y="489"/>
                  </a:lnTo>
                  <a:lnTo>
                    <a:pt x="143" y="500"/>
                  </a:lnTo>
                  <a:lnTo>
                    <a:pt x="134" y="508"/>
                  </a:lnTo>
                  <a:lnTo>
                    <a:pt x="129" y="512"/>
                  </a:lnTo>
                  <a:lnTo>
                    <a:pt x="124" y="512"/>
                  </a:lnTo>
                  <a:lnTo>
                    <a:pt x="119" y="512"/>
                  </a:lnTo>
                  <a:lnTo>
                    <a:pt x="114" y="510"/>
                  </a:lnTo>
                  <a:lnTo>
                    <a:pt x="111" y="507"/>
                  </a:lnTo>
                  <a:lnTo>
                    <a:pt x="109" y="502"/>
                  </a:lnTo>
                  <a:lnTo>
                    <a:pt x="108" y="497"/>
                  </a:lnTo>
                  <a:lnTo>
                    <a:pt x="108" y="492"/>
                  </a:lnTo>
                  <a:lnTo>
                    <a:pt x="109" y="488"/>
                  </a:lnTo>
                  <a:lnTo>
                    <a:pt x="114" y="484"/>
                  </a:lnTo>
                  <a:lnTo>
                    <a:pt x="119" y="480"/>
                  </a:lnTo>
                  <a:lnTo>
                    <a:pt x="124" y="475"/>
                  </a:lnTo>
                  <a:lnTo>
                    <a:pt x="125" y="472"/>
                  </a:lnTo>
                  <a:lnTo>
                    <a:pt x="129" y="468"/>
                  </a:lnTo>
                  <a:lnTo>
                    <a:pt x="129" y="465"/>
                  </a:lnTo>
                  <a:lnTo>
                    <a:pt x="129" y="464"/>
                  </a:lnTo>
                  <a:lnTo>
                    <a:pt x="125" y="459"/>
                  </a:lnTo>
                  <a:lnTo>
                    <a:pt x="119" y="452"/>
                  </a:lnTo>
                  <a:lnTo>
                    <a:pt x="108" y="446"/>
                  </a:lnTo>
                  <a:lnTo>
                    <a:pt x="97" y="440"/>
                  </a:lnTo>
                  <a:lnTo>
                    <a:pt x="85" y="446"/>
                  </a:lnTo>
                  <a:lnTo>
                    <a:pt x="76" y="452"/>
                  </a:lnTo>
                  <a:lnTo>
                    <a:pt x="68" y="459"/>
                  </a:lnTo>
                  <a:lnTo>
                    <a:pt x="65" y="464"/>
                  </a:lnTo>
                  <a:lnTo>
                    <a:pt x="65" y="465"/>
                  </a:lnTo>
                  <a:lnTo>
                    <a:pt x="66" y="468"/>
                  </a:lnTo>
                  <a:lnTo>
                    <a:pt x="68" y="472"/>
                  </a:lnTo>
                  <a:lnTo>
                    <a:pt x="71" y="475"/>
                  </a:lnTo>
                  <a:lnTo>
                    <a:pt x="74" y="480"/>
                  </a:lnTo>
                  <a:lnTo>
                    <a:pt x="81" y="484"/>
                  </a:lnTo>
                  <a:lnTo>
                    <a:pt x="84" y="488"/>
                  </a:lnTo>
                  <a:lnTo>
                    <a:pt x="85" y="492"/>
                  </a:lnTo>
                  <a:lnTo>
                    <a:pt x="87" y="497"/>
                  </a:lnTo>
                  <a:lnTo>
                    <a:pt x="85" y="502"/>
                  </a:lnTo>
                  <a:lnTo>
                    <a:pt x="82" y="507"/>
                  </a:lnTo>
                  <a:lnTo>
                    <a:pt x="79" y="510"/>
                  </a:lnTo>
                  <a:lnTo>
                    <a:pt x="76" y="512"/>
                  </a:lnTo>
                  <a:lnTo>
                    <a:pt x="71" y="512"/>
                  </a:lnTo>
                  <a:lnTo>
                    <a:pt x="65" y="512"/>
                  </a:lnTo>
                  <a:lnTo>
                    <a:pt x="60" y="508"/>
                  </a:lnTo>
                  <a:lnTo>
                    <a:pt x="50" y="500"/>
                  </a:lnTo>
                  <a:lnTo>
                    <a:pt x="42" y="489"/>
                  </a:lnTo>
                  <a:lnTo>
                    <a:pt x="36" y="478"/>
                  </a:lnTo>
                  <a:lnTo>
                    <a:pt x="32" y="464"/>
                  </a:lnTo>
                  <a:lnTo>
                    <a:pt x="37" y="448"/>
                  </a:lnTo>
                  <a:lnTo>
                    <a:pt x="48" y="433"/>
                  </a:lnTo>
                  <a:lnTo>
                    <a:pt x="65" y="420"/>
                  </a:lnTo>
                  <a:lnTo>
                    <a:pt x="47" y="409"/>
                  </a:lnTo>
                  <a:lnTo>
                    <a:pt x="31" y="398"/>
                  </a:lnTo>
                  <a:lnTo>
                    <a:pt x="21" y="383"/>
                  </a:lnTo>
                  <a:lnTo>
                    <a:pt x="16" y="369"/>
                  </a:lnTo>
                  <a:lnTo>
                    <a:pt x="20" y="355"/>
                  </a:lnTo>
                  <a:lnTo>
                    <a:pt x="28" y="343"/>
                  </a:lnTo>
                  <a:lnTo>
                    <a:pt x="42" y="334"/>
                  </a:lnTo>
                  <a:lnTo>
                    <a:pt x="58" y="324"/>
                  </a:lnTo>
                  <a:lnTo>
                    <a:pt x="36" y="313"/>
                  </a:lnTo>
                  <a:lnTo>
                    <a:pt x="18" y="302"/>
                  </a:lnTo>
                  <a:lnTo>
                    <a:pt x="5" y="287"/>
                  </a:lnTo>
                  <a:lnTo>
                    <a:pt x="0" y="273"/>
                  </a:lnTo>
                  <a:lnTo>
                    <a:pt x="2" y="265"/>
                  </a:lnTo>
                  <a:lnTo>
                    <a:pt x="5" y="257"/>
                  </a:lnTo>
                  <a:lnTo>
                    <a:pt x="13" y="247"/>
                  </a:lnTo>
                  <a:lnTo>
                    <a:pt x="23" y="239"/>
                  </a:lnTo>
                  <a:lnTo>
                    <a:pt x="32" y="234"/>
                  </a:lnTo>
                  <a:lnTo>
                    <a:pt x="44" y="229"/>
                  </a:lnTo>
                  <a:lnTo>
                    <a:pt x="53" y="225"/>
                  </a:lnTo>
                  <a:lnTo>
                    <a:pt x="44" y="220"/>
                  </a:lnTo>
                  <a:lnTo>
                    <a:pt x="34" y="213"/>
                  </a:lnTo>
                  <a:lnTo>
                    <a:pt x="24" y="209"/>
                  </a:lnTo>
                  <a:lnTo>
                    <a:pt x="15" y="202"/>
                  </a:lnTo>
                  <a:lnTo>
                    <a:pt x="7" y="191"/>
                  </a:lnTo>
                  <a:lnTo>
                    <a:pt x="2" y="177"/>
                  </a:lnTo>
                  <a:lnTo>
                    <a:pt x="2" y="160"/>
                  </a:lnTo>
                  <a:lnTo>
                    <a:pt x="12" y="143"/>
                  </a:lnTo>
                  <a:lnTo>
                    <a:pt x="26" y="130"/>
                  </a:lnTo>
                  <a:lnTo>
                    <a:pt x="31" y="128"/>
                  </a:lnTo>
                  <a:lnTo>
                    <a:pt x="36" y="128"/>
                  </a:lnTo>
                  <a:lnTo>
                    <a:pt x="40" y="130"/>
                  </a:lnTo>
                  <a:lnTo>
                    <a:pt x="45" y="133"/>
                  </a:lnTo>
                  <a:lnTo>
                    <a:pt x="48" y="136"/>
                  </a:lnTo>
                  <a:lnTo>
                    <a:pt x="50" y="141"/>
                  </a:lnTo>
                  <a:lnTo>
                    <a:pt x="50" y="146"/>
                  </a:lnTo>
                  <a:lnTo>
                    <a:pt x="48" y="151"/>
                  </a:lnTo>
                  <a:lnTo>
                    <a:pt x="45" y="156"/>
                  </a:lnTo>
                  <a:lnTo>
                    <a:pt x="40" y="159"/>
                  </a:lnTo>
                  <a:lnTo>
                    <a:pt x="39" y="160"/>
                  </a:lnTo>
                  <a:lnTo>
                    <a:pt x="36" y="164"/>
                  </a:lnTo>
                  <a:lnTo>
                    <a:pt x="34" y="169"/>
                  </a:lnTo>
                  <a:lnTo>
                    <a:pt x="32" y="173"/>
                  </a:lnTo>
                  <a:lnTo>
                    <a:pt x="34" y="175"/>
                  </a:lnTo>
                  <a:lnTo>
                    <a:pt x="36" y="178"/>
                  </a:lnTo>
                  <a:lnTo>
                    <a:pt x="40" y="181"/>
                  </a:lnTo>
                  <a:lnTo>
                    <a:pt x="44" y="185"/>
                  </a:lnTo>
                  <a:lnTo>
                    <a:pt x="48" y="186"/>
                  </a:lnTo>
                  <a:lnTo>
                    <a:pt x="81" y="201"/>
                  </a:lnTo>
                  <a:lnTo>
                    <a:pt x="81" y="127"/>
                  </a:lnTo>
                  <a:lnTo>
                    <a:pt x="61" y="117"/>
                  </a:lnTo>
                  <a:lnTo>
                    <a:pt x="47" y="104"/>
                  </a:lnTo>
                  <a:lnTo>
                    <a:pt x="37" y="85"/>
                  </a:lnTo>
                  <a:lnTo>
                    <a:pt x="32" y="64"/>
                  </a:lnTo>
                  <a:lnTo>
                    <a:pt x="36" y="45"/>
                  </a:lnTo>
                  <a:lnTo>
                    <a:pt x="45" y="27"/>
                  </a:lnTo>
                  <a:lnTo>
                    <a:pt x="60" y="13"/>
                  </a:lnTo>
                  <a:lnTo>
                    <a:pt x="77" y="3"/>
                  </a:lnTo>
                  <a:lnTo>
                    <a:pt x="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9" name="Freeform 114">
              <a:extLst>
                <a:ext uri="{FF2B5EF4-FFF2-40B4-BE49-F238E27FC236}">
                  <a16:creationId xmlns:a16="http://schemas.microsoft.com/office/drawing/2014/main" id="{26805C08-9E96-4467-8BDE-81B41AB362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3543" y="2440749"/>
              <a:ext cx="154820" cy="240831"/>
            </a:xfrm>
            <a:custGeom>
              <a:avLst/>
              <a:gdLst>
                <a:gd name="T0" fmla="*/ 16 w 144"/>
                <a:gd name="T1" fmla="*/ 0 h 225"/>
                <a:gd name="T2" fmla="*/ 128 w 144"/>
                <a:gd name="T3" fmla="*/ 0 h 225"/>
                <a:gd name="T4" fmla="*/ 133 w 144"/>
                <a:gd name="T5" fmla="*/ 2 h 225"/>
                <a:gd name="T6" fmla="*/ 138 w 144"/>
                <a:gd name="T7" fmla="*/ 3 h 225"/>
                <a:gd name="T8" fmla="*/ 141 w 144"/>
                <a:gd name="T9" fmla="*/ 8 h 225"/>
                <a:gd name="T10" fmla="*/ 143 w 144"/>
                <a:gd name="T11" fmla="*/ 13 h 225"/>
                <a:gd name="T12" fmla="*/ 144 w 144"/>
                <a:gd name="T13" fmla="*/ 18 h 225"/>
                <a:gd name="T14" fmla="*/ 143 w 144"/>
                <a:gd name="T15" fmla="*/ 23 h 225"/>
                <a:gd name="T16" fmla="*/ 63 w 144"/>
                <a:gd name="T17" fmla="*/ 215 h 225"/>
                <a:gd name="T18" fmla="*/ 61 w 144"/>
                <a:gd name="T19" fmla="*/ 218 h 225"/>
                <a:gd name="T20" fmla="*/ 56 w 144"/>
                <a:gd name="T21" fmla="*/ 222 h 225"/>
                <a:gd name="T22" fmla="*/ 53 w 144"/>
                <a:gd name="T23" fmla="*/ 223 h 225"/>
                <a:gd name="T24" fmla="*/ 48 w 144"/>
                <a:gd name="T25" fmla="*/ 225 h 225"/>
                <a:gd name="T26" fmla="*/ 16 w 144"/>
                <a:gd name="T27" fmla="*/ 225 h 225"/>
                <a:gd name="T28" fmla="*/ 11 w 144"/>
                <a:gd name="T29" fmla="*/ 223 h 225"/>
                <a:gd name="T30" fmla="*/ 6 w 144"/>
                <a:gd name="T31" fmla="*/ 222 h 225"/>
                <a:gd name="T32" fmla="*/ 3 w 144"/>
                <a:gd name="T33" fmla="*/ 218 h 225"/>
                <a:gd name="T34" fmla="*/ 2 w 144"/>
                <a:gd name="T35" fmla="*/ 214 h 225"/>
                <a:gd name="T36" fmla="*/ 0 w 144"/>
                <a:gd name="T37" fmla="*/ 209 h 225"/>
                <a:gd name="T38" fmla="*/ 2 w 144"/>
                <a:gd name="T39" fmla="*/ 204 h 225"/>
                <a:gd name="T40" fmla="*/ 3 w 144"/>
                <a:gd name="T41" fmla="*/ 199 h 225"/>
                <a:gd name="T42" fmla="*/ 6 w 144"/>
                <a:gd name="T43" fmla="*/ 196 h 225"/>
                <a:gd name="T44" fmla="*/ 11 w 144"/>
                <a:gd name="T45" fmla="*/ 193 h 225"/>
                <a:gd name="T46" fmla="*/ 16 w 144"/>
                <a:gd name="T47" fmla="*/ 193 h 225"/>
                <a:gd name="T48" fmla="*/ 37 w 144"/>
                <a:gd name="T49" fmla="*/ 193 h 225"/>
                <a:gd name="T50" fmla="*/ 51 w 144"/>
                <a:gd name="T51" fmla="*/ 161 h 225"/>
                <a:gd name="T52" fmla="*/ 32 w 144"/>
                <a:gd name="T53" fmla="*/ 161 h 225"/>
                <a:gd name="T54" fmla="*/ 27 w 144"/>
                <a:gd name="T55" fmla="*/ 159 h 225"/>
                <a:gd name="T56" fmla="*/ 22 w 144"/>
                <a:gd name="T57" fmla="*/ 157 h 225"/>
                <a:gd name="T58" fmla="*/ 19 w 144"/>
                <a:gd name="T59" fmla="*/ 154 h 225"/>
                <a:gd name="T60" fmla="*/ 18 w 144"/>
                <a:gd name="T61" fmla="*/ 149 h 225"/>
                <a:gd name="T62" fmla="*/ 16 w 144"/>
                <a:gd name="T63" fmla="*/ 145 h 225"/>
                <a:gd name="T64" fmla="*/ 18 w 144"/>
                <a:gd name="T65" fmla="*/ 140 h 225"/>
                <a:gd name="T66" fmla="*/ 19 w 144"/>
                <a:gd name="T67" fmla="*/ 135 h 225"/>
                <a:gd name="T68" fmla="*/ 22 w 144"/>
                <a:gd name="T69" fmla="*/ 132 h 225"/>
                <a:gd name="T70" fmla="*/ 27 w 144"/>
                <a:gd name="T71" fmla="*/ 129 h 225"/>
                <a:gd name="T72" fmla="*/ 32 w 144"/>
                <a:gd name="T73" fmla="*/ 129 h 225"/>
                <a:gd name="T74" fmla="*/ 64 w 144"/>
                <a:gd name="T75" fmla="*/ 129 h 225"/>
                <a:gd name="T76" fmla="*/ 77 w 144"/>
                <a:gd name="T77" fmla="*/ 96 h 225"/>
                <a:gd name="T78" fmla="*/ 32 w 144"/>
                <a:gd name="T79" fmla="*/ 96 h 225"/>
                <a:gd name="T80" fmla="*/ 27 w 144"/>
                <a:gd name="T81" fmla="*/ 95 h 225"/>
                <a:gd name="T82" fmla="*/ 22 w 144"/>
                <a:gd name="T83" fmla="*/ 93 h 225"/>
                <a:gd name="T84" fmla="*/ 19 w 144"/>
                <a:gd name="T85" fmla="*/ 90 h 225"/>
                <a:gd name="T86" fmla="*/ 18 w 144"/>
                <a:gd name="T87" fmla="*/ 85 h 225"/>
                <a:gd name="T88" fmla="*/ 16 w 144"/>
                <a:gd name="T89" fmla="*/ 80 h 225"/>
                <a:gd name="T90" fmla="*/ 18 w 144"/>
                <a:gd name="T91" fmla="*/ 76 h 225"/>
                <a:gd name="T92" fmla="*/ 19 w 144"/>
                <a:gd name="T93" fmla="*/ 71 h 225"/>
                <a:gd name="T94" fmla="*/ 22 w 144"/>
                <a:gd name="T95" fmla="*/ 68 h 225"/>
                <a:gd name="T96" fmla="*/ 27 w 144"/>
                <a:gd name="T97" fmla="*/ 64 h 225"/>
                <a:gd name="T98" fmla="*/ 32 w 144"/>
                <a:gd name="T99" fmla="*/ 64 h 225"/>
                <a:gd name="T100" fmla="*/ 91 w 144"/>
                <a:gd name="T101" fmla="*/ 64 h 225"/>
                <a:gd name="T102" fmla="*/ 104 w 144"/>
                <a:gd name="T103" fmla="*/ 32 h 225"/>
                <a:gd name="T104" fmla="*/ 16 w 144"/>
                <a:gd name="T105" fmla="*/ 32 h 225"/>
                <a:gd name="T106" fmla="*/ 11 w 144"/>
                <a:gd name="T107" fmla="*/ 32 h 225"/>
                <a:gd name="T108" fmla="*/ 6 w 144"/>
                <a:gd name="T109" fmla="*/ 29 h 225"/>
                <a:gd name="T110" fmla="*/ 3 w 144"/>
                <a:gd name="T111" fmla="*/ 26 h 225"/>
                <a:gd name="T112" fmla="*/ 2 w 144"/>
                <a:gd name="T113" fmla="*/ 21 h 225"/>
                <a:gd name="T114" fmla="*/ 0 w 144"/>
                <a:gd name="T115" fmla="*/ 16 h 225"/>
                <a:gd name="T116" fmla="*/ 2 w 144"/>
                <a:gd name="T117" fmla="*/ 12 h 225"/>
                <a:gd name="T118" fmla="*/ 3 w 144"/>
                <a:gd name="T119" fmla="*/ 7 h 225"/>
                <a:gd name="T120" fmla="*/ 6 w 144"/>
                <a:gd name="T121" fmla="*/ 3 h 225"/>
                <a:gd name="T122" fmla="*/ 11 w 144"/>
                <a:gd name="T123" fmla="*/ 2 h 225"/>
                <a:gd name="T124" fmla="*/ 16 w 144"/>
                <a:gd name="T12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4" h="225">
                  <a:moveTo>
                    <a:pt x="16" y="0"/>
                  </a:moveTo>
                  <a:lnTo>
                    <a:pt x="128" y="0"/>
                  </a:lnTo>
                  <a:lnTo>
                    <a:pt x="133" y="2"/>
                  </a:lnTo>
                  <a:lnTo>
                    <a:pt x="138" y="3"/>
                  </a:lnTo>
                  <a:lnTo>
                    <a:pt x="141" y="8"/>
                  </a:lnTo>
                  <a:lnTo>
                    <a:pt x="143" y="13"/>
                  </a:lnTo>
                  <a:lnTo>
                    <a:pt x="144" y="18"/>
                  </a:lnTo>
                  <a:lnTo>
                    <a:pt x="143" y="23"/>
                  </a:lnTo>
                  <a:lnTo>
                    <a:pt x="63" y="215"/>
                  </a:lnTo>
                  <a:lnTo>
                    <a:pt x="61" y="218"/>
                  </a:lnTo>
                  <a:lnTo>
                    <a:pt x="56" y="222"/>
                  </a:lnTo>
                  <a:lnTo>
                    <a:pt x="53" y="223"/>
                  </a:lnTo>
                  <a:lnTo>
                    <a:pt x="48" y="225"/>
                  </a:lnTo>
                  <a:lnTo>
                    <a:pt x="16" y="225"/>
                  </a:lnTo>
                  <a:lnTo>
                    <a:pt x="11" y="223"/>
                  </a:lnTo>
                  <a:lnTo>
                    <a:pt x="6" y="222"/>
                  </a:lnTo>
                  <a:lnTo>
                    <a:pt x="3" y="218"/>
                  </a:lnTo>
                  <a:lnTo>
                    <a:pt x="2" y="214"/>
                  </a:lnTo>
                  <a:lnTo>
                    <a:pt x="0" y="209"/>
                  </a:lnTo>
                  <a:lnTo>
                    <a:pt x="2" y="204"/>
                  </a:lnTo>
                  <a:lnTo>
                    <a:pt x="3" y="199"/>
                  </a:lnTo>
                  <a:lnTo>
                    <a:pt x="6" y="196"/>
                  </a:lnTo>
                  <a:lnTo>
                    <a:pt x="11" y="193"/>
                  </a:lnTo>
                  <a:lnTo>
                    <a:pt x="16" y="193"/>
                  </a:lnTo>
                  <a:lnTo>
                    <a:pt x="37" y="193"/>
                  </a:lnTo>
                  <a:lnTo>
                    <a:pt x="51" y="161"/>
                  </a:lnTo>
                  <a:lnTo>
                    <a:pt x="32" y="161"/>
                  </a:lnTo>
                  <a:lnTo>
                    <a:pt x="27" y="159"/>
                  </a:lnTo>
                  <a:lnTo>
                    <a:pt x="22" y="157"/>
                  </a:lnTo>
                  <a:lnTo>
                    <a:pt x="19" y="154"/>
                  </a:lnTo>
                  <a:lnTo>
                    <a:pt x="18" y="149"/>
                  </a:lnTo>
                  <a:lnTo>
                    <a:pt x="16" y="145"/>
                  </a:lnTo>
                  <a:lnTo>
                    <a:pt x="18" y="140"/>
                  </a:lnTo>
                  <a:lnTo>
                    <a:pt x="19" y="135"/>
                  </a:lnTo>
                  <a:lnTo>
                    <a:pt x="22" y="132"/>
                  </a:lnTo>
                  <a:lnTo>
                    <a:pt x="27" y="129"/>
                  </a:lnTo>
                  <a:lnTo>
                    <a:pt x="32" y="129"/>
                  </a:lnTo>
                  <a:lnTo>
                    <a:pt x="64" y="129"/>
                  </a:lnTo>
                  <a:lnTo>
                    <a:pt x="77" y="96"/>
                  </a:lnTo>
                  <a:lnTo>
                    <a:pt x="32" y="96"/>
                  </a:lnTo>
                  <a:lnTo>
                    <a:pt x="27" y="95"/>
                  </a:lnTo>
                  <a:lnTo>
                    <a:pt x="22" y="93"/>
                  </a:lnTo>
                  <a:lnTo>
                    <a:pt x="19" y="90"/>
                  </a:lnTo>
                  <a:lnTo>
                    <a:pt x="18" y="85"/>
                  </a:lnTo>
                  <a:lnTo>
                    <a:pt x="16" y="80"/>
                  </a:lnTo>
                  <a:lnTo>
                    <a:pt x="18" y="76"/>
                  </a:lnTo>
                  <a:lnTo>
                    <a:pt x="19" y="71"/>
                  </a:lnTo>
                  <a:lnTo>
                    <a:pt x="22" y="68"/>
                  </a:lnTo>
                  <a:lnTo>
                    <a:pt x="27" y="64"/>
                  </a:lnTo>
                  <a:lnTo>
                    <a:pt x="32" y="64"/>
                  </a:lnTo>
                  <a:lnTo>
                    <a:pt x="91" y="64"/>
                  </a:lnTo>
                  <a:lnTo>
                    <a:pt x="104" y="32"/>
                  </a:lnTo>
                  <a:lnTo>
                    <a:pt x="16" y="32"/>
                  </a:lnTo>
                  <a:lnTo>
                    <a:pt x="11" y="32"/>
                  </a:lnTo>
                  <a:lnTo>
                    <a:pt x="6" y="29"/>
                  </a:lnTo>
                  <a:lnTo>
                    <a:pt x="3" y="26"/>
                  </a:lnTo>
                  <a:lnTo>
                    <a:pt x="2" y="21"/>
                  </a:lnTo>
                  <a:lnTo>
                    <a:pt x="0" y="16"/>
                  </a:lnTo>
                  <a:lnTo>
                    <a:pt x="2" y="12"/>
                  </a:lnTo>
                  <a:lnTo>
                    <a:pt x="3" y="7"/>
                  </a:lnTo>
                  <a:lnTo>
                    <a:pt x="6" y="3"/>
                  </a:lnTo>
                  <a:lnTo>
                    <a:pt x="11" y="2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0" name="Freeform 115">
              <a:extLst>
                <a:ext uri="{FF2B5EF4-FFF2-40B4-BE49-F238E27FC236}">
                  <a16:creationId xmlns:a16="http://schemas.microsoft.com/office/drawing/2014/main" id="{22345B84-C387-4575-A91F-1255F8ECD3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7893" y="2440749"/>
              <a:ext cx="154820" cy="240831"/>
            </a:xfrm>
            <a:custGeom>
              <a:avLst/>
              <a:gdLst>
                <a:gd name="T0" fmla="*/ 16 w 143"/>
                <a:gd name="T1" fmla="*/ 0 h 225"/>
                <a:gd name="T2" fmla="*/ 127 w 143"/>
                <a:gd name="T3" fmla="*/ 0 h 225"/>
                <a:gd name="T4" fmla="*/ 134 w 143"/>
                <a:gd name="T5" fmla="*/ 2 h 225"/>
                <a:gd name="T6" fmla="*/ 137 w 143"/>
                <a:gd name="T7" fmla="*/ 3 h 225"/>
                <a:gd name="T8" fmla="*/ 142 w 143"/>
                <a:gd name="T9" fmla="*/ 7 h 225"/>
                <a:gd name="T10" fmla="*/ 143 w 143"/>
                <a:gd name="T11" fmla="*/ 12 h 225"/>
                <a:gd name="T12" fmla="*/ 143 w 143"/>
                <a:gd name="T13" fmla="*/ 16 h 225"/>
                <a:gd name="T14" fmla="*/ 143 w 143"/>
                <a:gd name="T15" fmla="*/ 21 h 225"/>
                <a:gd name="T16" fmla="*/ 142 w 143"/>
                <a:gd name="T17" fmla="*/ 26 h 225"/>
                <a:gd name="T18" fmla="*/ 137 w 143"/>
                <a:gd name="T19" fmla="*/ 29 h 225"/>
                <a:gd name="T20" fmla="*/ 134 w 143"/>
                <a:gd name="T21" fmla="*/ 32 h 225"/>
                <a:gd name="T22" fmla="*/ 127 w 143"/>
                <a:gd name="T23" fmla="*/ 32 h 225"/>
                <a:gd name="T24" fmla="*/ 41 w 143"/>
                <a:gd name="T25" fmla="*/ 32 h 225"/>
                <a:gd name="T26" fmla="*/ 53 w 143"/>
                <a:gd name="T27" fmla="*/ 64 h 225"/>
                <a:gd name="T28" fmla="*/ 113 w 143"/>
                <a:gd name="T29" fmla="*/ 64 h 225"/>
                <a:gd name="T30" fmla="*/ 118 w 143"/>
                <a:gd name="T31" fmla="*/ 64 h 225"/>
                <a:gd name="T32" fmla="*/ 121 w 143"/>
                <a:gd name="T33" fmla="*/ 68 h 225"/>
                <a:gd name="T34" fmla="*/ 126 w 143"/>
                <a:gd name="T35" fmla="*/ 71 h 225"/>
                <a:gd name="T36" fmla="*/ 127 w 143"/>
                <a:gd name="T37" fmla="*/ 76 h 225"/>
                <a:gd name="T38" fmla="*/ 127 w 143"/>
                <a:gd name="T39" fmla="*/ 80 h 225"/>
                <a:gd name="T40" fmla="*/ 127 w 143"/>
                <a:gd name="T41" fmla="*/ 85 h 225"/>
                <a:gd name="T42" fmla="*/ 126 w 143"/>
                <a:gd name="T43" fmla="*/ 90 h 225"/>
                <a:gd name="T44" fmla="*/ 121 w 143"/>
                <a:gd name="T45" fmla="*/ 93 h 225"/>
                <a:gd name="T46" fmla="*/ 118 w 143"/>
                <a:gd name="T47" fmla="*/ 95 h 225"/>
                <a:gd name="T48" fmla="*/ 113 w 143"/>
                <a:gd name="T49" fmla="*/ 96 h 225"/>
                <a:gd name="T50" fmla="*/ 66 w 143"/>
                <a:gd name="T51" fmla="*/ 96 h 225"/>
                <a:gd name="T52" fmla="*/ 81 w 143"/>
                <a:gd name="T53" fmla="*/ 129 h 225"/>
                <a:gd name="T54" fmla="*/ 113 w 143"/>
                <a:gd name="T55" fmla="*/ 129 h 225"/>
                <a:gd name="T56" fmla="*/ 118 w 143"/>
                <a:gd name="T57" fmla="*/ 129 h 225"/>
                <a:gd name="T58" fmla="*/ 121 w 143"/>
                <a:gd name="T59" fmla="*/ 132 h 225"/>
                <a:gd name="T60" fmla="*/ 126 w 143"/>
                <a:gd name="T61" fmla="*/ 135 h 225"/>
                <a:gd name="T62" fmla="*/ 127 w 143"/>
                <a:gd name="T63" fmla="*/ 140 h 225"/>
                <a:gd name="T64" fmla="*/ 127 w 143"/>
                <a:gd name="T65" fmla="*/ 145 h 225"/>
                <a:gd name="T66" fmla="*/ 127 w 143"/>
                <a:gd name="T67" fmla="*/ 149 h 225"/>
                <a:gd name="T68" fmla="*/ 126 w 143"/>
                <a:gd name="T69" fmla="*/ 154 h 225"/>
                <a:gd name="T70" fmla="*/ 121 w 143"/>
                <a:gd name="T71" fmla="*/ 157 h 225"/>
                <a:gd name="T72" fmla="*/ 118 w 143"/>
                <a:gd name="T73" fmla="*/ 159 h 225"/>
                <a:gd name="T74" fmla="*/ 113 w 143"/>
                <a:gd name="T75" fmla="*/ 161 h 225"/>
                <a:gd name="T76" fmla="*/ 94 w 143"/>
                <a:gd name="T77" fmla="*/ 161 h 225"/>
                <a:gd name="T78" fmla="*/ 106 w 143"/>
                <a:gd name="T79" fmla="*/ 193 h 225"/>
                <a:gd name="T80" fmla="*/ 127 w 143"/>
                <a:gd name="T81" fmla="*/ 193 h 225"/>
                <a:gd name="T82" fmla="*/ 134 w 143"/>
                <a:gd name="T83" fmla="*/ 193 h 225"/>
                <a:gd name="T84" fmla="*/ 137 w 143"/>
                <a:gd name="T85" fmla="*/ 196 h 225"/>
                <a:gd name="T86" fmla="*/ 142 w 143"/>
                <a:gd name="T87" fmla="*/ 199 h 225"/>
                <a:gd name="T88" fmla="*/ 143 w 143"/>
                <a:gd name="T89" fmla="*/ 204 h 225"/>
                <a:gd name="T90" fmla="*/ 143 w 143"/>
                <a:gd name="T91" fmla="*/ 209 h 225"/>
                <a:gd name="T92" fmla="*/ 143 w 143"/>
                <a:gd name="T93" fmla="*/ 214 h 225"/>
                <a:gd name="T94" fmla="*/ 142 w 143"/>
                <a:gd name="T95" fmla="*/ 218 h 225"/>
                <a:gd name="T96" fmla="*/ 137 w 143"/>
                <a:gd name="T97" fmla="*/ 222 h 225"/>
                <a:gd name="T98" fmla="*/ 134 w 143"/>
                <a:gd name="T99" fmla="*/ 223 h 225"/>
                <a:gd name="T100" fmla="*/ 127 w 143"/>
                <a:gd name="T101" fmla="*/ 225 h 225"/>
                <a:gd name="T102" fmla="*/ 97 w 143"/>
                <a:gd name="T103" fmla="*/ 225 h 225"/>
                <a:gd name="T104" fmla="*/ 92 w 143"/>
                <a:gd name="T105" fmla="*/ 223 h 225"/>
                <a:gd name="T106" fmla="*/ 87 w 143"/>
                <a:gd name="T107" fmla="*/ 222 h 225"/>
                <a:gd name="T108" fmla="*/ 84 w 143"/>
                <a:gd name="T109" fmla="*/ 218 h 225"/>
                <a:gd name="T110" fmla="*/ 81 w 143"/>
                <a:gd name="T111" fmla="*/ 215 h 225"/>
                <a:gd name="T112" fmla="*/ 0 w 143"/>
                <a:gd name="T113" fmla="*/ 23 h 225"/>
                <a:gd name="T114" fmla="*/ 0 w 143"/>
                <a:gd name="T115" fmla="*/ 18 h 225"/>
                <a:gd name="T116" fmla="*/ 0 w 143"/>
                <a:gd name="T117" fmla="*/ 13 h 225"/>
                <a:gd name="T118" fmla="*/ 2 w 143"/>
                <a:gd name="T119" fmla="*/ 8 h 225"/>
                <a:gd name="T120" fmla="*/ 7 w 143"/>
                <a:gd name="T121" fmla="*/ 3 h 225"/>
                <a:gd name="T122" fmla="*/ 10 w 143"/>
                <a:gd name="T123" fmla="*/ 2 h 225"/>
                <a:gd name="T124" fmla="*/ 16 w 143"/>
                <a:gd name="T12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3" h="225">
                  <a:moveTo>
                    <a:pt x="16" y="0"/>
                  </a:moveTo>
                  <a:lnTo>
                    <a:pt x="127" y="0"/>
                  </a:lnTo>
                  <a:lnTo>
                    <a:pt x="134" y="2"/>
                  </a:lnTo>
                  <a:lnTo>
                    <a:pt x="137" y="3"/>
                  </a:lnTo>
                  <a:lnTo>
                    <a:pt x="142" y="7"/>
                  </a:lnTo>
                  <a:lnTo>
                    <a:pt x="143" y="12"/>
                  </a:lnTo>
                  <a:lnTo>
                    <a:pt x="143" y="16"/>
                  </a:lnTo>
                  <a:lnTo>
                    <a:pt x="143" y="21"/>
                  </a:lnTo>
                  <a:lnTo>
                    <a:pt x="142" y="26"/>
                  </a:lnTo>
                  <a:lnTo>
                    <a:pt x="137" y="29"/>
                  </a:lnTo>
                  <a:lnTo>
                    <a:pt x="134" y="32"/>
                  </a:lnTo>
                  <a:lnTo>
                    <a:pt x="127" y="32"/>
                  </a:lnTo>
                  <a:lnTo>
                    <a:pt x="41" y="32"/>
                  </a:lnTo>
                  <a:lnTo>
                    <a:pt x="53" y="64"/>
                  </a:lnTo>
                  <a:lnTo>
                    <a:pt x="113" y="64"/>
                  </a:lnTo>
                  <a:lnTo>
                    <a:pt x="118" y="64"/>
                  </a:lnTo>
                  <a:lnTo>
                    <a:pt x="121" y="68"/>
                  </a:lnTo>
                  <a:lnTo>
                    <a:pt x="126" y="71"/>
                  </a:lnTo>
                  <a:lnTo>
                    <a:pt x="127" y="76"/>
                  </a:lnTo>
                  <a:lnTo>
                    <a:pt x="127" y="80"/>
                  </a:lnTo>
                  <a:lnTo>
                    <a:pt x="127" y="85"/>
                  </a:lnTo>
                  <a:lnTo>
                    <a:pt x="126" y="90"/>
                  </a:lnTo>
                  <a:lnTo>
                    <a:pt x="121" y="93"/>
                  </a:lnTo>
                  <a:lnTo>
                    <a:pt x="118" y="95"/>
                  </a:lnTo>
                  <a:lnTo>
                    <a:pt x="113" y="96"/>
                  </a:lnTo>
                  <a:lnTo>
                    <a:pt x="66" y="96"/>
                  </a:lnTo>
                  <a:lnTo>
                    <a:pt x="81" y="129"/>
                  </a:lnTo>
                  <a:lnTo>
                    <a:pt x="113" y="129"/>
                  </a:lnTo>
                  <a:lnTo>
                    <a:pt x="118" y="129"/>
                  </a:lnTo>
                  <a:lnTo>
                    <a:pt x="121" y="132"/>
                  </a:lnTo>
                  <a:lnTo>
                    <a:pt x="126" y="135"/>
                  </a:lnTo>
                  <a:lnTo>
                    <a:pt x="127" y="140"/>
                  </a:lnTo>
                  <a:lnTo>
                    <a:pt x="127" y="145"/>
                  </a:lnTo>
                  <a:lnTo>
                    <a:pt x="127" y="149"/>
                  </a:lnTo>
                  <a:lnTo>
                    <a:pt x="126" y="154"/>
                  </a:lnTo>
                  <a:lnTo>
                    <a:pt x="121" y="157"/>
                  </a:lnTo>
                  <a:lnTo>
                    <a:pt x="118" y="159"/>
                  </a:lnTo>
                  <a:lnTo>
                    <a:pt x="113" y="161"/>
                  </a:lnTo>
                  <a:lnTo>
                    <a:pt x="94" y="161"/>
                  </a:lnTo>
                  <a:lnTo>
                    <a:pt x="106" y="193"/>
                  </a:lnTo>
                  <a:lnTo>
                    <a:pt x="127" y="193"/>
                  </a:lnTo>
                  <a:lnTo>
                    <a:pt x="134" y="193"/>
                  </a:lnTo>
                  <a:lnTo>
                    <a:pt x="137" y="196"/>
                  </a:lnTo>
                  <a:lnTo>
                    <a:pt x="142" y="199"/>
                  </a:lnTo>
                  <a:lnTo>
                    <a:pt x="143" y="204"/>
                  </a:lnTo>
                  <a:lnTo>
                    <a:pt x="143" y="209"/>
                  </a:lnTo>
                  <a:lnTo>
                    <a:pt x="143" y="214"/>
                  </a:lnTo>
                  <a:lnTo>
                    <a:pt x="142" y="218"/>
                  </a:lnTo>
                  <a:lnTo>
                    <a:pt x="137" y="222"/>
                  </a:lnTo>
                  <a:lnTo>
                    <a:pt x="134" y="223"/>
                  </a:lnTo>
                  <a:lnTo>
                    <a:pt x="127" y="225"/>
                  </a:lnTo>
                  <a:lnTo>
                    <a:pt x="97" y="225"/>
                  </a:lnTo>
                  <a:lnTo>
                    <a:pt x="92" y="223"/>
                  </a:lnTo>
                  <a:lnTo>
                    <a:pt x="87" y="222"/>
                  </a:lnTo>
                  <a:lnTo>
                    <a:pt x="84" y="218"/>
                  </a:lnTo>
                  <a:lnTo>
                    <a:pt x="81" y="215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0" y="13"/>
                  </a:lnTo>
                  <a:lnTo>
                    <a:pt x="2" y="8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91" name="Прямоугольник 90">
            <a:extLst>
              <a:ext uri="{FF2B5EF4-FFF2-40B4-BE49-F238E27FC236}">
                <a16:creationId xmlns:a16="http://schemas.microsoft.com/office/drawing/2014/main" id="{ED9CF3C0-C123-4DCD-B140-71B04C72441D}"/>
              </a:ext>
            </a:extLst>
          </p:cNvPr>
          <p:cNvSpPr/>
          <p:nvPr/>
        </p:nvSpPr>
        <p:spPr>
          <a:xfrm>
            <a:off x="9470069" y="1250990"/>
            <a:ext cx="818534" cy="5021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2" name="Группа 79">
            <a:extLst>
              <a:ext uri="{FF2B5EF4-FFF2-40B4-BE49-F238E27FC236}">
                <a16:creationId xmlns:a16="http://schemas.microsoft.com/office/drawing/2014/main" id="{5128B643-CF50-4356-8A11-AD5650DE34DD}"/>
              </a:ext>
            </a:extLst>
          </p:cNvPr>
          <p:cNvGrpSpPr/>
          <p:nvPr/>
        </p:nvGrpSpPr>
        <p:grpSpPr>
          <a:xfrm>
            <a:off x="9736193" y="1341197"/>
            <a:ext cx="295729" cy="336656"/>
            <a:chOff x="1906844" y="1376363"/>
            <a:chExt cx="481661" cy="548320"/>
          </a:xfrm>
          <a:solidFill>
            <a:schemeClr val="bg1"/>
          </a:solidFill>
        </p:grpSpPr>
        <p:sp>
          <p:nvSpPr>
            <p:cNvPr id="93" name="Freeform 56">
              <a:extLst>
                <a:ext uri="{FF2B5EF4-FFF2-40B4-BE49-F238E27FC236}">
                  <a16:creationId xmlns:a16="http://schemas.microsoft.com/office/drawing/2014/main" id="{AB87A2B8-4B81-40D6-8D05-44C9E72850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06844" y="1376363"/>
              <a:ext cx="481661" cy="548320"/>
            </a:xfrm>
            <a:custGeom>
              <a:avLst/>
              <a:gdLst>
                <a:gd name="T0" fmla="*/ 207 w 447"/>
                <a:gd name="T1" fmla="*/ 45 h 512"/>
                <a:gd name="T2" fmla="*/ 154 w 447"/>
                <a:gd name="T3" fmla="*/ 72 h 512"/>
                <a:gd name="T4" fmla="*/ 77 w 447"/>
                <a:gd name="T5" fmla="*/ 92 h 512"/>
                <a:gd name="T6" fmla="*/ 32 w 447"/>
                <a:gd name="T7" fmla="*/ 112 h 512"/>
                <a:gd name="T8" fmla="*/ 32 w 447"/>
                <a:gd name="T9" fmla="*/ 162 h 512"/>
                <a:gd name="T10" fmla="*/ 38 w 447"/>
                <a:gd name="T11" fmla="*/ 225 h 512"/>
                <a:gd name="T12" fmla="*/ 54 w 447"/>
                <a:gd name="T13" fmla="*/ 292 h 512"/>
                <a:gd name="T14" fmla="*/ 82 w 447"/>
                <a:gd name="T15" fmla="*/ 359 h 512"/>
                <a:gd name="T16" fmla="*/ 123 w 447"/>
                <a:gd name="T17" fmla="*/ 419 h 512"/>
                <a:gd name="T18" fmla="*/ 186 w 447"/>
                <a:gd name="T19" fmla="*/ 464 h 512"/>
                <a:gd name="T20" fmla="*/ 263 w 447"/>
                <a:gd name="T21" fmla="*/ 465 h 512"/>
                <a:gd name="T22" fmla="*/ 324 w 447"/>
                <a:gd name="T23" fmla="*/ 419 h 512"/>
                <a:gd name="T24" fmla="*/ 367 w 447"/>
                <a:gd name="T25" fmla="*/ 359 h 512"/>
                <a:gd name="T26" fmla="*/ 395 w 447"/>
                <a:gd name="T27" fmla="*/ 294 h 512"/>
                <a:gd name="T28" fmla="*/ 409 w 447"/>
                <a:gd name="T29" fmla="*/ 226 h 512"/>
                <a:gd name="T30" fmla="*/ 415 w 447"/>
                <a:gd name="T31" fmla="*/ 164 h 512"/>
                <a:gd name="T32" fmla="*/ 415 w 447"/>
                <a:gd name="T33" fmla="*/ 112 h 512"/>
                <a:gd name="T34" fmla="*/ 369 w 447"/>
                <a:gd name="T35" fmla="*/ 92 h 512"/>
                <a:gd name="T36" fmla="*/ 293 w 447"/>
                <a:gd name="T37" fmla="*/ 72 h 512"/>
                <a:gd name="T38" fmla="*/ 240 w 447"/>
                <a:gd name="T39" fmla="*/ 45 h 512"/>
                <a:gd name="T40" fmla="*/ 231 w 447"/>
                <a:gd name="T41" fmla="*/ 0 h 512"/>
                <a:gd name="T42" fmla="*/ 258 w 447"/>
                <a:gd name="T43" fmla="*/ 18 h 512"/>
                <a:gd name="T44" fmla="*/ 305 w 447"/>
                <a:gd name="T45" fmla="*/ 42 h 512"/>
                <a:gd name="T46" fmla="*/ 374 w 447"/>
                <a:gd name="T47" fmla="*/ 60 h 512"/>
                <a:gd name="T48" fmla="*/ 430 w 447"/>
                <a:gd name="T49" fmla="*/ 64 h 512"/>
                <a:gd name="T50" fmla="*/ 447 w 447"/>
                <a:gd name="T51" fmla="*/ 90 h 512"/>
                <a:gd name="T52" fmla="*/ 447 w 447"/>
                <a:gd name="T53" fmla="*/ 133 h 512"/>
                <a:gd name="T54" fmla="*/ 446 w 447"/>
                <a:gd name="T55" fmla="*/ 189 h 512"/>
                <a:gd name="T56" fmla="*/ 436 w 447"/>
                <a:gd name="T57" fmla="*/ 255 h 512"/>
                <a:gd name="T58" fmla="*/ 417 w 447"/>
                <a:gd name="T59" fmla="*/ 324 h 512"/>
                <a:gd name="T60" fmla="*/ 386 w 447"/>
                <a:gd name="T61" fmla="*/ 390 h 512"/>
                <a:gd name="T62" fmla="*/ 338 w 447"/>
                <a:gd name="T63" fmla="*/ 449 h 512"/>
                <a:gd name="T64" fmla="*/ 274 w 447"/>
                <a:gd name="T65" fmla="*/ 494 h 512"/>
                <a:gd name="T66" fmla="*/ 224 w 447"/>
                <a:gd name="T67" fmla="*/ 512 h 512"/>
                <a:gd name="T68" fmla="*/ 175 w 447"/>
                <a:gd name="T69" fmla="*/ 494 h 512"/>
                <a:gd name="T70" fmla="*/ 109 w 447"/>
                <a:gd name="T71" fmla="*/ 449 h 512"/>
                <a:gd name="T72" fmla="*/ 62 w 447"/>
                <a:gd name="T73" fmla="*/ 390 h 512"/>
                <a:gd name="T74" fmla="*/ 30 w 447"/>
                <a:gd name="T75" fmla="*/ 324 h 512"/>
                <a:gd name="T76" fmla="*/ 11 w 447"/>
                <a:gd name="T77" fmla="*/ 255 h 512"/>
                <a:gd name="T78" fmla="*/ 3 w 447"/>
                <a:gd name="T79" fmla="*/ 189 h 512"/>
                <a:gd name="T80" fmla="*/ 0 w 447"/>
                <a:gd name="T81" fmla="*/ 133 h 512"/>
                <a:gd name="T82" fmla="*/ 1 w 447"/>
                <a:gd name="T83" fmla="*/ 90 h 512"/>
                <a:gd name="T84" fmla="*/ 17 w 447"/>
                <a:gd name="T85" fmla="*/ 64 h 512"/>
                <a:gd name="T86" fmla="*/ 75 w 447"/>
                <a:gd name="T87" fmla="*/ 60 h 512"/>
                <a:gd name="T88" fmla="*/ 143 w 447"/>
                <a:gd name="T89" fmla="*/ 42 h 512"/>
                <a:gd name="T90" fmla="*/ 191 w 447"/>
                <a:gd name="T91" fmla="*/ 18 h 512"/>
                <a:gd name="T92" fmla="*/ 218 w 447"/>
                <a:gd name="T93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47" h="512">
                  <a:moveTo>
                    <a:pt x="224" y="32"/>
                  </a:moveTo>
                  <a:lnTo>
                    <a:pt x="207" y="45"/>
                  </a:lnTo>
                  <a:lnTo>
                    <a:pt x="184" y="58"/>
                  </a:lnTo>
                  <a:lnTo>
                    <a:pt x="154" y="72"/>
                  </a:lnTo>
                  <a:lnTo>
                    <a:pt x="118" y="84"/>
                  </a:lnTo>
                  <a:lnTo>
                    <a:pt x="77" y="92"/>
                  </a:lnTo>
                  <a:lnTo>
                    <a:pt x="32" y="93"/>
                  </a:lnTo>
                  <a:lnTo>
                    <a:pt x="32" y="112"/>
                  </a:lnTo>
                  <a:lnTo>
                    <a:pt x="32" y="135"/>
                  </a:lnTo>
                  <a:lnTo>
                    <a:pt x="32" y="162"/>
                  </a:lnTo>
                  <a:lnTo>
                    <a:pt x="35" y="193"/>
                  </a:lnTo>
                  <a:lnTo>
                    <a:pt x="38" y="225"/>
                  </a:lnTo>
                  <a:lnTo>
                    <a:pt x="45" y="258"/>
                  </a:lnTo>
                  <a:lnTo>
                    <a:pt x="54" y="292"/>
                  </a:lnTo>
                  <a:lnTo>
                    <a:pt x="66" y="327"/>
                  </a:lnTo>
                  <a:lnTo>
                    <a:pt x="82" y="359"/>
                  </a:lnTo>
                  <a:lnTo>
                    <a:pt x="101" y="390"/>
                  </a:lnTo>
                  <a:lnTo>
                    <a:pt x="123" y="419"/>
                  </a:lnTo>
                  <a:lnTo>
                    <a:pt x="152" y="444"/>
                  </a:lnTo>
                  <a:lnTo>
                    <a:pt x="186" y="464"/>
                  </a:lnTo>
                  <a:lnTo>
                    <a:pt x="224" y="480"/>
                  </a:lnTo>
                  <a:lnTo>
                    <a:pt x="263" y="465"/>
                  </a:lnTo>
                  <a:lnTo>
                    <a:pt x="297" y="444"/>
                  </a:lnTo>
                  <a:lnTo>
                    <a:pt x="324" y="419"/>
                  </a:lnTo>
                  <a:lnTo>
                    <a:pt x="348" y="392"/>
                  </a:lnTo>
                  <a:lnTo>
                    <a:pt x="367" y="359"/>
                  </a:lnTo>
                  <a:lnTo>
                    <a:pt x="382" y="327"/>
                  </a:lnTo>
                  <a:lnTo>
                    <a:pt x="395" y="294"/>
                  </a:lnTo>
                  <a:lnTo>
                    <a:pt x="403" y="260"/>
                  </a:lnTo>
                  <a:lnTo>
                    <a:pt x="409" y="226"/>
                  </a:lnTo>
                  <a:lnTo>
                    <a:pt x="414" y="194"/>
                  </a:lnTo>
                  <a:lnTo>
                    <a:pt x="415" y="164"/>
                  </a:lnTo>
                  <a:lnTo>
                    <a:pt x="415" y="137"/>
                  </a:lnTo>
                  <a:lnTo>
                    <a:pt x="415" y="112"/>
                  </a:lnTo>
                  <a:lnTo>
                    <a:pt x="415" y="93"/>
                  </a:lnTo>
                  <a:lnTo>
                    <a:pt x="369" y="92"/>
                  </a:lnTo>
                  <a:lnTo>
                    <a:pt x="329" y="84"/>
                  </a:lnTo>
                  <a:lnTo>
                    <a:pt x="293" y="72"/>
                  </a:lnTo>
                  <a:lnTo>
                    <a:pt x="265" y="58"/>
                  </a:lnTo>
                  <a:lnTo>
                    <a:pt x="240" y="45"/>
                  </a:lnTo>
                  <a:lnTo>
                    <a:pt x="224" y="32"/>
                  </a:lnTo>
                  <a:close/>
                  <a:moveTo>
                    <a:pt x="231" y="0"/>
                  </a:moveTo>
                  <a:lnTo>
                    <a:pt x="242" y="7"/>
                  </a:lnTo>
                  <a:lnTo>
                    <a:pt x="258" y="18"/>
                  </a:lnTo>
                  <a:lnTo>
                    <a:pt x="279" y="31"/>
                  </a:lnTo>
                  <a:lnTo>
                    <a:pt x="305" y="42"/>
                  </a:lnTo>
                  <a:lnTo>
                    <a:pt x="337" y="53"/>
                  </a:lnTo>
                  <a:lnTo>
                    <a:pt x="374" y="60"/>
                  </a:lnTo>
                  <a:lnTo>
                    <a:pt x="414" y="61"/>
                  </a:lnTo>
                  <a:lnTo>
                    <a:pt x="430" y="64"/>
                  </a:lnTo>
                  <a:lnTo>
                    <a:pt x="443" y="76"/>
                  </a:lnTo>
                  <a:lnTo>
                    <a:pt x="447" y="90"/>
                  </a:lnTo>
                  <a:lnTo>
                    <a:pt x="447" y="109"/>
                  </a:lnTo>
                  <a:lnTo>
                    <a:pt x="447" y="133"/>
                  </a:lnTo>
                  <a:lnTo>
                    <a:pt x="447" y="159"/>
                  </a:lnTo>
                  <a:lnTo>
                    <a:pt x="446" y="189"/>
                  </a:lnTo>
                  <a:lnTo>
                    <a:pt x="443" y="222"/>
                  </a:lnTo>
                  <a:lnTo>
                    <a:pt x="436" y="255"/>
                  </a:lnTo>
                  <a:lnTo>
                    <a:pt x="428" y="289"/>
                  </a:lnTo>
                  <a:lnTo>
                    <a:pt x="417" y="324"/>
                  </a:lnTo>
                  <a:lnTo>
                    <a:pt x="404" y="358"/>
                  </a:lnTo>
                  <a:lnTo>
                    <a:pt x="386" y="390"/>
                  </a:lnTo>
                  <a:lnTo>
                    <a:pt x="364" y="422"/>
                  </a:lnTo>
                  <a:lnTo>
                    <a:pt x="338" y="449"/>
                  </a:lnTo>
                  <a:lnTo>
                    <a:pt x="309" y="475"/>
                  </a:lnTo>
                  <a:lnTo>
                    <a:pt x="274" y="494"/>
                  </a:lnTo>
                  <a:lnTo>
                    <a:pt x="232" y="510"/>
                  </a:lnTo>
                  <a:lnTo>
                    <a:pt x="224" y="512"/>
                  </a:lnTo>
                  <a:lnTo>
                    <a:pt x="215" y="510"/>
                  </a:lnTo>
                  <a:lnTo>
                    <a:pt x="175" y="494"/>
                  </a:lnTo>
                  <a:lnTo>
                    <a:pt x="139" y="475"/>
                  </a:lnTo>
                  <a:lnTo>
                    <a:pt x="109" y="449"/>
                  </a:lnTo>
                  <a:lnTo>
                    <a:pt x="83" y="422"/>
                  </a:lnTo>
                  <a:lnTo>
                    <a:pt x="62" y="390"/>
                  </a:lnTo>
                  <a:lnTo>
                    <a:pt x="45" y="358"/>
                  </a:lnTo>
                  <a:lnTo>
                    <a:pt x="30" y="324"/>
                  </a:lnTo>
                  <a:lnTo>
                    <a:pt x="19" y="289"/>
                  </a:lnTo>
                  <a:lnTo>
                    <a:pt x="11" y="255"/>
                  </a:lnTo>
                  <a:lnTo>
                    <a:pt x="6" y="222"/>
                  </a:lnTo>
                  <a:lnTo>
                    <a:pt x="3" y="189"/>
                  </a:lnTo>
                  <a:lnTo>
                    <a:pt x="1" y="159"/>
                  </a:lnTo>
                  <a:lnTo>
                    <a:pt x="0" y="133"/>
                  </a:lnTo>
                  <a:lnTo>
                    <a:pt x="0" y="109"/>
                  </a:lnTo>
                  <a:lnTo>
                    <a:pt x="1" y="90"/>
                  </a:lnTo>
                  <a:lnTo>
                    <a:pt x="6" y="76"/>
                  </a:lnTo>
                  <a:lnTo>
                    <a:pt x="17" y="64"/>
                  </a:lnTo>
                  <a:lnTo>
                    <a:pt x="33" y="61"/>
                  </a:lnTo>
                  <a:lnTo>
                    <a:pt x="75" y="60"/>
                  </a:lnTo>
                  <a:lnTo>
                    <a:pt x="112" y="53"/>
                  </a:lnTo>
                  <a:lnTo>
                    <a:pt x="143" y="42"/>
                  </a:lnTo>
                  <a:lnTo>
                    <a:pt x="170" y="31"/>
                  </a:lnTo>
                  <a:lnTo>
                    <a:pt x="191" y="18"/>
                  </a:lnTo>
                  <a:lnTo>
                    <a:pt x="205" y="7"/>
                  </a:lnTo>
                  <a:lnTo>
                    <a:pt x="218" y="0"/>
                  </a:lnTo>
                  <a:lnTo>
                    <a:pt x="2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4" name="Freeform 57">
              <a:extLst>
                <a:ext uri="{FF2B5EF4-FFF2-40B4-BE49-F238E27FC236}">
                  <a16:creationId xmlns:a16="http://schemas.microsoft.com/office/drawing/2014/main" id="{F695CB12-B319-47AF-A347-299B2A5A33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10057" y="1513980"/>
              <a:ext cx="275235" cy="273085"/>
            </a:xfrm>
            <a:custGeom>
              <a:avLst/>
              <a:gdLst>
                <a:gd name="T0" fmla="*/ 112 w 257"/>
                <a:gd name="T1" fmla="*/ 96 h 254"/>
                <a:gd name="T2" fmla="*/ 109 w 257"/>
                <a:gd name="T3" fmla="*/ 104 h 254"/>
                <a:gd name="T4" fmla="*/ 101 w 257"/>
                <a:gd name="T5" fmla="*/ 110 h 254"/>
                <a:gd name="T6" fmla="*/ 32 w 257"/>
                <a:gd name="T7" fmla="*/ 112 h 254"/>
                <a:gd name="T8" fmla="*/ 96 w 257"/>
                <a:gd name="T9" fmla="*/ 142 h 254"/>
                <a:gd name="T10" fmla="*/ 106 w 257"/>
                <a:gd name="T11" fmla="*/ 145 h 254"/>
                <a:gd name="T12" fmla="*/ 111 w 257"/>
                <a:gd name="T13" fmla="*/ 153 h 254"/>
                <a:gd name="T14" fmla="*/ 112 w 257"/>
                <a:gd name="T15" fmla="*/ 222 h 254"/>
                <a:gd name="T16" fmla="*/ 144 w 257"/>
                <a:gd name="T17" fmla="*/ 158 h 254"/>
                <a:gd name="T18" fmla="*/ 148 w 257"/>
                <a:gd name="T19" fmla="*/ 150 h 254"/>
                <a:gd name="T20" fmla="*/ 156 w 257"/>
                <a:gd name="T21" fmla="*/ 144 h 254"/>
                <a:gd name="T22" fmla="*/ 225 w 257"/>
                <a:gd name="T23" fmla="*/ 142 h 254"/>
                <a:gd name="T24" fmla="*/ 160 w 257"/>
                <a:gd name="T25" fmla="*/ 112 h 254"/>
                <a:gd name="T26" fmla="*/ 151 w 257"/>
                <a:gd name="T27" fmla="*/ 109 h 254"/>
                <a:gd name="T28" fmla="*/ 144 w 257"/>
                <a:gd name="T29" fmla="*/ 101 h 254"/>
                <a:gd name="T30" fmla="*/ 144 w 257"/>
                <a:gd name="T31" fmla="*/ 32 h 254"/>
                <a:gd name="T32" fmla="*/ 96 w 257"/>
                <a:gd name="T33" fmla="*/ 0 h 254"/>
                <a:gd name="T34" fmla="*/ 165 w 257"/>
                <a:gd name="T35" fmla="*/ 0 h 254"/>
                <a:gd name="T36" fmla="*/ 173 w 257"/>
                <a:gd name="T37" fmla="*/ 6 h 254"/>
                <a:gd name="T38" fmla="*/ 177 w 257"/>
                <a:gd name="T39" fmla="*/ 16 h 254"/>
                <a:gd name="T40" fmla="*/ 241 w 257"/>
                <a:gd name="T41" fmla="*/ 80 h 254"/>
                <a:gd name="T42" fmla="*/ 249 w 257"/>
                <a:gd name="T43" fmla="*/ 83 h 254"/>
                <a:gd name="T44" fmla="*/ 255 w 257"/>
                <a:gd name="T45" fmla="*/ 89 h 254"/>
                <a:gd name="T46" fmla="*/ 257 w 257"/>
                <a:gd name="T47" fmla="*/ 158 h 254"/>
                <a:gd name="T48" fmla="*/ 254 w 257"/>
                <a:gd name="T49" fmla="*/ 168 h 254"/>
                <a:gd name="T50" fmla="*/ 246 w 257"/>
                <a:gd name="T51" fmla="*/ 174 h 254"/>
                <a:gd name="T52" fmla="*/ 177 w 257"/>
                <a:gd name="T53" fmla="*/ 174 h 254"/>
                <a:gd name="T54" fmla="*/ 175 w 257"/>
                <a:gd name="T55" fmla="*/ 243 h 254"/>
                <a:gd name="T56" fmla="*/ 170 w 257"/>
                <a:gd name="T57" fmla="*/ 251 h 254"/>
                <a:gd name="T58" fmla="*/ 160 w 257"/>
                <a:gd name="T59" fmla="*/ 254 h 254"/>
                <a:gd name="T60" fmla="*/ 91 w 257"/>
                <a:gd name="T61" fmla="*/ 254 h 254"/>
                <a:gd name="T62" fmla="*/ 83 w 257"/>
                <a:gd name="T63" fmla="*/ 248 h 254"/>
                <a:gd name="T64" fmla="*/ 80 w 257"/>
                <a:gd name="T65" fmla="*/ 238 h 254"/>
                <a:gd name="T66" fmla="*/ 16 w 257"/>
                <a:gd name="T67" fmla="*/ 174 h 254"/>
                <a:gd name="T68" fmla="*/ 6 w 257"/>
                <a:gd name="T69" fmla="*/ 171 h 254"/>
                <a:gd name="T70" fmla="*/ 2 w 257"/>
                <a:gd name="T71" fmla="*/ 165 h 254"/>
                <a:gd name="T72" fmla="*/ 0 w 257"/>
                <a:gd name="T73" fmla="*/ 96 h 254"/>
                <a:gd name="T74" fmla="*/ 3 w 257"/>
                <a:gd name="T75" fmla="*/ 86 h 254"/>
                <a:gd name="T76" fmla="*/ 11 w 257"/>
                <a:gd name="T77" fmla="*/ 80 h 254"/>
                <a:gd name="T78" fmla="*/ 80 w 257"/>
                <a:gd name="T79" fmla="*/ 80 h 254"/>
                <a:gd name="T80" fmla="*/ 80 w 257"/>
                <a:gd name="T81" fmla="*/ 11 h 254"/>
                <a:gd name="T82" fmla="*/ 87 w 257"/>
                <a:gd name="T83" fmla="*/ 3 h 254"/>
                <a:gd name="T84" fmla="*/ 96 w 257"/>
                <a:gd name="T8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57" h="254">
                  <a:moveTo>
                    <a:pt x="112" y="32"/>
                  </a:moveTo>
                  <a:lnTo>
                    <a:pt x="112" y="96"/>
                  </a:lnTo>
                  <a:lnTo>
                    <a:pt x="111" y="101"/>
                  </a:lnTo>
                  <a:lnTo>
                    <a:pt x="109" y="104"/>
                  </a:lnTo>
                  <a:lnTo>
                    <a:pt x="106" y="109"/>
                  </a:lnTo>
                  <a:lnTo>
                    <a:pt x="101" y="110"/>
                  </a:lnTo>
                  <a:lnTo>
                    <a:pt x="96" y="112"/>
                  </a:lnTo>
                  <a:lnTo>
                    <a:pt x="32" y="112"/>
                  </a:lnTo>
                  <a:lnTo>
                    <a:pt x="32" y="142"/>
                  </a:lnTo>
                  <a:lnTo>
                    <a:pt x="96" y="142"/>
                  </a:lnTo>
                  <a:lnTo>
                    <a:pt x="101" y="144"/>
                  </a:lnTo>
                  <a:lnTo>
                    <a:pt x="106" y="145"/>
                  </a:lnTo>
                  <a:lnTo>
                    <a:pt x="109" y="150"/>
                  </a:lnTo>
                  <a:lnTo>
                    <a:pt x="111" y="153"/>
                  </a:lnTo>
                  <a:lnTo>
                    <a:pt x="112" y="158"/>
                  </a:lnTo>
                  <a:lnTo>
                    <a:pt x="112" y="222"/>
                  </a:lnTo>
                  <a:lnTo>
                    <a:pt x="144" y="222"/>
                  </a:lnTo>
                  <a:lnTo>
                    <a:pt x="144" y="158"/>
                  </a:lnTo>
                  <a:lnTo>
                    <a:pt x="144" y="153"/>
                  </a:lnTo>
                  <a:lnTo>
                    <a:pt x="148" y="150"/>
                  </a:lnTo>
                  <a:lnTo>
                    <a:pt x="151" y="145"/>
                  </a:lnTo>
                  <a:lnTo>
                    <a:pt x="156" y="144"/>
                  </a:lnTo>
                  <a:lnTo>
                    <a:pt x="160" y="142"/>
                  </a:lnTo>
                  <a:lnTo>
                    <a:pt x="225" y="142"/>
                  </a:lnTo>
                  <a:lnTo>
                    <a:pt x="225" y="112"/>
                  </a:lnTo>
                  <a:lnTo>
                    <a:pt x="160" y="112"/>
                  </a:lnTo>
                  <a:lnTo>
                    <a:pt x="156" y="110"/>
                  </a:lnTo>
                  <a:lnTo>
                    <a:pt x="151" y="109"/>
                  </a:lnTo>
                  <a:lnTo>
                    <a:pt x="148" y="104"/>
                  </a:lnTo>
                  <a:lnTo>
                    <a:pt x="144" y="101"/>
                  </a:lnTo>
                  <a:lnTo>
                    <a:pt x="144" y="96"/>
                  </a:lnTo>
                  <a:lnTo>
                    <a:pt x="144" y="32"/>
                  </a:lnTo>
                  <a:lnTo>
                    <a:pt x="112" y="32"/>
                  </a:lnTo>
                  <a:close/>
                  <a:moveTo>
                    <a:pt x="96" y="0"/>
                  </a:moveTo>
                  <a:lnTo>
                    <a:pt x="160" y="0"/>
                  </a:lnTo>
                  <a:lnTo>
                    <a:pt x="165" y="0"/>
                  </a:lnTo>
                  <a:lnTo>
                    <a:pt x="170" y="3"/>
                  </a:lnTo>
                  <a:lnTo>
                    <a:pt x="173" y="6"/>
                  </a:lnTo>
                  <a:lnTo>
                    <a:pt x="175" y="11"/>
                  </a:lnTo>
                  <a:lnTo>
                    <a:pt x="177" y="16"/>
                  </a:lnTo>
                  <a:lnTo>
                    <a:pt x="177" y="80"/>
                  </a:lnTo>
                  <a:lnTo>
                    <a:pt x="241" y="80"/>
                  </a:lnTo>
                  <a:lnTo>
                    <a:pt x="246" y="80"/>
                  </a:lnTo>
                  <a:lnTo>
                    <a:pt x="249" y="83"/>
                  </a:lnTo>
                  <a:lnTo>
                    <a:pt x="254" y="86"/>
                  </a:lnTo>
                  <a:lnTo>
                    <a:pt x="255" y="89"/>
                  </a:lnTo>
                  <a:lnTo>
                    <a:pt x="257" y="96"/>
                  </a:lnTo>
                  <a:lnTo>
                    <a:pt x="257" y="158"/>
                  </a:lnTo>
                  <a:lnTo>
                    <a:pt x="255" y="165"/>
                  </a:lnTo>
                  <a:lnTo>
                    <a:pt x="254" y="168"/>
                  </a:lnTo>
                  <a:lnTo>
                    <a:pt x="249" y="171"/>
                  </a:lnTo>
                  <a:lnTo>
                    <a:pt x="246" y="174"/>
                  </a:lnTo>
                  <a:lnTo>
                    <a:pt x="241" y="174"/>
                  </a:lnTo>
                  <a:lnTo>
                    <a:pt x="177" y="174"/>
                  </a:lnTo>
                  <a:lnTo>
                    <a:pt x="177" y="238"/>
                  </a:lnTo>
                  <a:lnTo>
                    <a:pt x="175" y="243"/>
                  </a:lnTo>
                  <a:lnTo>
                    <a:pt x="173" y="248"/>
                  </a:lnTo>
                  <a:lnTo>
                    <a:pt x="170" y="251"/>
                  </a:lnTo>
                  <a:lnTo>
                    <a:pt x="165" y="254"/>
                  </a:lnTo>
                  <a:lnTo>
                    <a:pt x="160" y="254"/>
                  </a:lnTo>
                  <a:lnTo>
                    <a:pt x="96" y="254"/>
                  </a:lnTo>
                  <a:lnTo>
                    <a:pt x="91" y="254"/>
                  </a:lnTo>
                  <a:lnTo>
                    <a:pt x="87" y="251"/>
                  </a:lnTo>
                  <a:lnTo>
                    <a:pt x="83" y="248"/>
                  </a:lnTo>
                  <a:lnTo>
                    <a:pt x="80" y="243"/>
                  </a:lnTo>
                  <a:lnTo>
                    <a:pt x="80" y="238"/>
                  </a:lnTo>
                  <a:lnTo>
                    <a:pt x="80" y="174"/>
                  </a:lnTo>
                  <a:lnTo>
                    <a:pt x="16" y="174"/>
                  </a:lnTo>
                  <a:lnTo>
                    <a:pt x="11" y="174"/>
                  </a:lnTo>
                  <a:lnTo>
                    <a:pt x="6" y="171"/>
                  </a:lnTo>
                  <a:lnTo>
                    <a:pt x="3" y="168"/>
                  </a:lnTo>
                  <a:lnTo>
                    <a:pt x="2" y="165"/>
                  </a:lnTo>
                  <a:lnTo>
                    <a:pt x="0" y="158"/>
                  </a:lnTo>
                  <a:lnTo>
                    <a:pt x="0" y="96"/>
                  </a:lnTo>
                  <a:lnTo>
                    <a:pt x="2" y="89"/>
                  </a:lnTo>
                  <a:lnTo>
                    <a:pt x="3" y="86"/>
                  </a:lnTo>
                  <a:lnTo>
                    <a:pt x="6" y="83"/>
                  </a:lnTo>
                  <a:lnTo>
                    <a:pt x="11" y="80"/>
                  </a:lnTo>
                  <a:lnTo>
                    <a:pt x="16" y="80"/>
                  </a:lnTo>
                  <a:lnTo>
                    <a:pt x="80" y="80"/>
                  </a:lnTo>
                  <a:lnTo>
                    <a:pt x="80" y="16"/>
                  </a:lnTo>
                  <a:lnTo>
                    <a:pt x="80" y="11"/>
                  </a:lnTo>
                  <a:lnTo>
                    <a:pt x="83" y="6"/>
                  </a:lnTo>
                  <a:lnTo>
                    <a:pt x="87" y="3"/>
                  </a:lnTo>
                  <a:lnTo>
                    <a:pt x="91" y="0"/>
                  </a:lnTo>
                  <a:lnTo>
                    <a:pt x="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917FC348-CDD2-4596-A34E-14DF4756C0E3}"/>
              </a:ext>
            </a:extLst>
          </p:cNvPr>
          <p:cNvSpPr/>
          <p:nvPr/>
        </p:nvSpPr>
        <p:spPr>
          <a:xfrm>
            <a:off x="4603641" y="28437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ФЕДЕРАЛЬНАЯ  ГОСУДАРСТВЕННАЯ ИНФОРМАЦИОННАЯ СИСТЕМА МОНИТОРИНГА ДВИЖЕНИЯ ЛЕКАРСТВЕННЫХ ПРЕПАРАТОВ</a:t>
            </a:r>
          </a:p>
        </p:txBody>
      </p: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424A4041-B782-46E3-BCFD-D74616A84A9F}"/>
              </a:ext>
            </a:extLst>
          </p:cNvPr>
          <p:cNvSpPr/>
          <p:nvPr/>
        </p:nvSpPr>
        <p:spPr>
          <a:xfrm>
            <a:off x="10687138" y="2577722"/>
            <a:ext cx="88998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Aft>
                <a:spcPct val="0"/>
              </a:spcAft>
              <a:buClr>
                <a:srgbClr val="F0AB00"/>
              </a:buClr>
              <a:buSzPct val="80000"/>
            </a:pPr>
            <a:r>
              <a:rPr lang="ru-RU" sz="11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Оператор</a:t>
            </a:r>
          </a:p>
        </p:txBody>
      </p:sp>
      <p:grpSp>
        <p:nvGrpSpPr>
          <p:cNvPr id="97" name="Группа 113">
            <a:extLst>
              <a:ext uri="{FF2B5EF4-FFF2-40B4-BE49-F238E27FC236}">
                <a16:creationId xmlns:a16="http://schemas.microsoft.com/office/drawing/2014/main" id="{2DF32E07-F4BA-480F-ABE1-A69FEC350865}"/>
              </a:ext>
            </a:extLst>
          </p:cNvPr>
          <p:cNvGrpSpPr/>
          <p:nvPr/>
        </p:nvGrpSpPr>
        <p:grpSpPr>
          <a:xfrm>
            <a:off x="4612962" y="4708124"/>
            <a:ext cx="615733" cy="615733"/>
            <a:chOff x="2862323" y="3379663"/>
            <a:chExt cx="548307" cy="548307"/>
          </a:xfrm>
        </p:grpSpPr>
        <p:sp>
          <p:nvSpPr>
            <p:cNvPr id="98" name="Freeform 556">
              <a:extLst>
                <a:ext uri="{FF2B5EF4-FFF2-40B4-BE49-F238E27FC236}">
                  <a16:creationId xmlns:a16="http://schemas.microsoft.com/office/drawing/2014/main" id="{613C61CD-5005-40B4-A180-5159BEFD10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62323" y="3379663"/>
              <a:ext cx="548307" cy="548307"/>
            </a:xfrm>
            <a:custGeom>
              <a:avLst/>
              <a:gdLst>
                <a:gd name="T0" fmla="*/ 209 w 514"/>
                <a:gd name="T1" fmla="*/ 481 h 513"/>
                <a:gd name="T2" fmla="*/ 257 w 514"/>
                <a:gd name="T3" fmla="*/ 417 h 513"/>
                <a:gd name="T4" fmla="*/ 129 w 514"/>
                <a:gd name="T5" fmla="*/ 417 h 513"/>
                <a:gd name="T6" fmla="*/ 177 w 514"/>
                <a:gd name="T7" fmla="*/ 481 h 513"/>
                <a:gd name="T8" fmla="*/ 129 w 514"/>
                <a:gd name="T9" fmla="*/ 417 h 513"/>
                <a:gd name="T10" fmla="*/ 97 w 514"/>
                <a:gd name="T11" fmla="*/ 385 h 513"/>
                <a:gd name="T12" fmla="*/ 289 w 514"/>
                <a:gd name="T13" fmla="*/ 353 h 513"/>
                <a:gd name="T14" fmla="*/ 385 w 514"/>
                <a:gd name="T15" fmla="*/ 192 h 513"/>
                <a:gd name="T16" fmla="*/ 417 w 514"/>
                <a:gd name="T17" fmla="*/ 481 h 513"/>
                <a:gd name="T18" fmla="*/ 417 w 514"/>
                <a:gd name="T19" fmla="*/ 428 h 513"/>
                <a:gd name="T20" fmla="*/ 424 w 514"/>
                <a:gd name="T21" fmla="*/ 420 h 513"/>
                <a:gd name="T22" fmla="*/ 434 w 514"/>
                <a:gd name="T23" fmla="*/ 417 h 513"/>
                <a:gd name="T24" fmla="*/ 443 w 514"/>
                <a:gd name="T25" fmla="*/ 420 h 513"/>
                <a:gd name="T26" fmla="*/ 448 w 514"/>
                <a:gd name="T27" fmla="*/ 428 h 513"/>
                <a:gd name="T28" fmla="*/ 450 w 514"/>
                <a:gd name="T29" fmla="*/ 481 h 513"/>
                <a:gd name="T30" fmla="*/ 482 w 514"/>
                <a:gd name="T31" fmla="*/ 192 h 513"/>
                <a:gd name="T32" fmla="*/ 32 w 514"/>
                <a:gd name="T33" fmla="*/ 96 h 513"/>
                <a:gd name="T34" fmla="*/ 97 w 514"/>
                <a:gd name="T35" fmla="*/ 481 h 513"/>
                <a:gd name="T36" fmla="*/ 80 w 514"/>
                <a:gd name="T37" fmla="*/ 417 h 513"/>
                <a:gd name="T38" fmla="*/ 71 w 514"/>
                <a:gd name="T39" fmla="*/ 414 h 513"/>
                <a:gd name="T40" fmla="*/ 66 w 514"/>
                <a:gd name="T41" fmla="*/ 406 h 513"/>
                <a:gd name="T42" fmla="*/ 64 w 514"/>
                <a:gd name="T43" fmla="*/ 337 h 513"/>
                <a:gd name="T44" fmla="*/ 68 w 514"/>
                <a:gd name="T45" fmla="*/ 327 h 513"/>
                <a:gd name="T46" fmla="*/ 76 w 514"/>
                <a:gd name="T47" fmla="*/ 321 h 513"/>
                <a:gd name="T48" fmla="*/ 305 w 514"/>
                <a:gd name="T49" fmla="*/ 321 h 513"/>
                <a:gd name="T50" fmla="*/ 315 w 514"/>
                <a:gd name="T51" fmla="*/ 324 h 513"/>
                <a:gd name="T52" fmla="*/ 320 w 514"/>
                <a:gd name="T53" fmla="*/ 332 h 513"/>
                <a:gd name="T54" fmla="*/ 321 w 514"/>
                <a:gd name="T55" fmla="*/ 401 h 513"/>
                <a:gd name="T56" fmla="*/ 318 w 514"/>
                <a:gd name="T57" fmla="*/ 411 h 513"/>
                <a:gd name="T58" fmla="*/ 310 w 514"/>
                <a:gd name="T59" fmla="*/ 415 h 513"/>
                <a:gd name="T60" fmla="*/ 289 w 514"/>
                <a:gd name="T61" fmla="*/ 417 h 513"/>
                <a:gd name="T62" fmla="*/ 353 w 514"/>
                <a:gd name="T63" fmla="*/ 481 h 513"/>
                <a:gd name="T64" fmla="*/ 32 w 514"/>
                <a:gd name="T65" fmla="*/ 96 h 513"/>
                <a:gd name="T66" fmla="*/ 32 w 514"/>
                <a:gd name="T67" fmla="*/ 64 h 513"/>
                <a:gd name="T68" fmla="*/ 353 w 514"/>
                <a:gd name="T69" fmla="*/ 32 h 513"/>
                <a:gd name="T70" fmla="*/ 16 w 514"/>
                <a:gd name="T71" fmla="*/ 0 h 513"/>
                <a:gd name="T72" fmla="*/ 374 w 514"/>
                <a:gd name="T73" fmla="*/ 2 h 513"/>
                <a:gd name="T74" fmla="*/ 382 w 514"/>
                <a:gd name="T75" fmla="*/ 8 h 513"/>
                <a:gd name="T76" fmla="*/ 385 w 514"/>
                <a:gd name="T77" fmla="*/ 16 h 513"/>
                <a:gd name="T78" fmla="*/ 498 w 514"/>
                <a:gd name="T79" fmla="*/ 160 h 513"/>
                <a:gd name="T80" fmla="*/ 506 w 514"/>
                <a:gd name="T81" fmla="*/ 164 h 513"/>
                <a:gd name="T82" fmla="*/ 512 w 514"/>
                <a:gd name="T83" fmla="*/ 172 h 513"/>
                <a:gd name="T84" fmla="*/ 514 w 514"/>
                <a:gd name="T85" fmla="*/ 497 h 513"/>
                <a:gd name="T86" fmla="*/ 511 w 514"/>
                <a:gd name="T87" fmla="*/ 505 h 513"/>
                <a:gd name="T88" fmla="*/ 503 w 514"/>
                <a:gd name="T89" fmla="*/ 512 h 513"/>
                <a:gd name="T90" fmla="*/ 16 w 514"/>
                <a:gd name="T91" fmla="*/ 513 h 513"/>
                <a:gd name="T92" fmla="*/ 8 w 514"/>
                <a:gd name="T93" fmla="*/ 510 h 513"/>
                <a:gd name="T94" fmla="*/ 2 w 514"/>
                <a:gd name="T95" fmla="*/ 502 h 513"/>
                <a:gd name="T96" fmla="*/ 0 w 514"/>
                <a:gd name="T97" fmla="*/ 16 h 513"/>
                <a:gd name="T98" fmla="*/ 3 w 514"/>
                <a:gd name="T99" fmla="*/ 8 h 513"/>
                <a:gd name="T100" fmla="*/ 11 w 514"/>
                <a:gd name="T101" fmla="*/ 2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14" h="513">
                  <a:moveTo>
                    <a:pt x="209" y="417"/>
                  </a:moveTo>
                  <a:lnTo>
                    <a:pt x="209" y="481"/>
                  </a:lnTo>
                  <a:lnTo>
                    <a:pt x="257" y="481"/>
                  </a:lnTo>
                  <a:lnTo>
                    <a:pt x="257" y="417"/>
                  </a:lnTo>
                  <a:lnTo>
                    <a:pt x="209" y="417"/>
                  </a:lnTo>
                  <a:close/>
                  <a:moveTo>
                    <a:pt x="129" y="417"/>
                  </a:moveTo>
                  <a:lnTo>
                    <a:pt x="129" y="481"/>
                  </a:lnTo>
                  <a:lnTo>
                    <a:pt x="177" y="481"/>
                  </a:lnTo>
                  <a:lnTo>
                    <a:pt x="177" y="417"/>
                  </a:lnTo>
                  <a:lnTo>
                    <a:pt x="129" y="417"/>
                  </a:lnTo>
                  <a:close/>
                  <a:moveTo>
                    <a:pt x="97" y="353"/>
                  </a:moveTo>
                  <a:lnTo>
                    <a:pt x="97" y="385"/>
                  </a:lnTo>
                  <a:lnTo>
                    <a:pt x="289" y="385"/>
                  </a:lnTo>
                  <a:lnTo>
                    <a:pt x="289" y="353"/>
                  </a:lnTo>
                  <a:lnTo>
                    <a:pt x="97" y="353"/>
                  </a:lnTo>
                  <a:close/>
                  <a:moveTo>
                    <a:pt x="385" y="192"/>
                  </a:moveTo>
                  <a:lnTo>
                    <a:pt x="385" y="481"/>
                  </a:lnTo>
                  <a:lnTo>
                    <a:pt x="417" y="481"/>
                  </a:lnTo>
                  <a:lnTo>
                    <a:pt x="417" y="433"/>
                  </a:lnTo>
                  <a:lnTo>
                    <a:pt x="417" y="428"/>
                  </a:lnTo>
                  <a:lnTo>
                    <a:pt x="421" y="423"/>
                  </a:lnTo>
                  <a:lnTo>
                    <a:pt x="424" y="420"/>
                  </a:lnTo>
                  <a:lnTo>
                    <a:pt x="429" y="417"/>
                  </a:lnTo>
                  <a:lnTo>
                    <a:pt x="434" y="417"/>
                  </a:lnTo>
                  <a:lnTo>
                    <a:pt x="438" y="417"/>
                  </a:lnTo>
                  <a:lnTo>
                    <a:pt x="443" y="420"/>
                  </a:lnTo>
                  <a:lnTo>
                    <a:pt x="446" y="423"/>
                  </a:lnTo>
                  <a:lnTo>
                    <a:pt x="448" y="428"/>
                  </a:lnTo>
                  <a:lnTo>
                    <a:pt x="450" y="433"/>
                  </a:lnTo>
                  <a:lnTo>
                    <a:pt x="450" y="481"/>
                  </a:lnTo>
                  <a:lnTo>
                    <a:pt x="482" y="481"/>
                  </a:lnTo>
                  <a:lnTo>
                    <a:pt x="482" y="192"/>
                  </a:lnTo>
                  <a:lnTo>
                    <a:pt x="385" y="192"/>
                  </a:lnTo>
                  <a:close/>
                  <a:moveTo>
                    <a:pt x="32" y="96"/>
                  </a:moveTo>
                  <a:lnTo>
                    <a:pt x="32" y="481"/>
                  </a:lnTo>
                  <a:lnTo>
                    <a:pt x="97" y="481"/>
                  </a:lnTo>
                  <a:lnTo>
                    <a:pt x="97" y="417"/>
                  </a:lnTo>
                  <a:lnTo>
                    <a:pt x="80" y="417"/>
                  </a:lnTo>
                  <a:lnTo>
                    <a:pt x="76" y="415"/>
                  </a:lnTo>
                  <a:lnTo>
                    <a:pt x="71" y="414"/>
                  </a:lnTo>
                  <a:lnTo>
                    <a:pt x="68" y="411"/>
                  </a:lnTo>
                  <a:lnTo>
                    <a:pt x="66" y="406"/>
                  </a:lnTo>
                  <a:lnTo>
                    <a:pt x="64" y="401"/>
                  </a:lnTo>
                  <a:lnTo>
                    <a:pt x="64" y="337"/>
                  </a:lnTo>
                  <a:lnTo>
                    <a:pt x="66" y="332"/>
                  </a:lnTo>
                  <a:lnTo>
                    <a:pt x="68" y="327"/>
                  </a:lnTo>
                  <a:lnTo>
                    <a:pt x="71" y="324"/>
                  </a:lnTo>
                  <a:lnTo>
                    <a:pt x="76" y="321"/>
                  </a:lnTo>
                  <a:lnTo>
                    <a:pt x="80" y="321"/>
                  </a:lnTo>
                  <a:lnTo>
                    <a:pt x="305" y="321"/>
                  </a:lnTo>
                  <a:lnTo>
                    <a:pt x="310" y="321"/>
                  </a:lnTo>
                  <a:lnTo>
                    <a:pt x="315" y="324"/>
                  </a:lnTo>
                  <a:lnTo>
                    <a:pt x="318" y="327"/>
                  </a:lnTo>
                  <a:lnTo>
                    <a:pt x="320" y="332"/>
                  </a:lnTo>
                  <a:lnTo>
                    <a:pt x="321" y="337"/>
                  </a:lnTo>
                  <a:lnTo>
                    <a:pt x="321" y="401"/>
                  </a:lnTo>
                  <a:lnTo>
                    <a:pt x="320" y="406"/>
                  </a:lnTo>
                  <a:lnTo>
                    <a:pt x="318" y="411"/>
                  </a:lnTo>
                  <a:lnTo>
                    <a:pt x="315" y="414"/>
                  </a:lnTo>
                  <a:lnTo>
                    <a:pt x="310" y="415"/>
                  </a:lnTo>
                  <a:lnTo>
                    <a:pt x="305" y="417"/>
                  </a:lnTo>
                  <a:lnTo>
                    <a:pt x="289" y="417"/>
                  </a:lnTo>
                  <a:lnTo>
                    <a:pt x="289" y="481"/>
                  </a:lnTo>
                  <a:lnTo>
                    <a:pt x="353" y="481"/>
                  </a:lnTo>
                  <a:lnTo>
                    <a:pt x="353" y="96"/>
                  </a:lnTo>
                  <a:lnTo>
                    <a:pt x="32" y="96"/>
                  </a:lnTo>
                  <a:close/>
                  <a:moveTo>
                    <a:pt x="32" y="32"/>
                  </a:moveTo>
                  <a:lnTo>
                    <a:pt x="32" y="64"/>
                  </a:lnTo>
                  <a:lnTo>
                    <a:pt x="353" y="64"/>
                  </a:lnTo>
                  <a:lnTo>
                    <a:pt x="353" y="32"/>
                  </a:lnTo>
                  <a:lnTo>
                    <a:pt x="32" y="32"/>
                  </a:lnTo>
                  <a:close/>
                  <a:moveTo>
                    <a:pt x="16" y="0"/>
                  </a:moveTo>
                  <a:lnTo>
                    <a:pt x="369" y="0"/>
                  </a:lnTo>
                  <a:lnTo>
                    <a:pt x="374" y="2"/>
                  </a:lnTo>
                  <a:lnTo>
                    <a:pt x="379" y="3"/>
                  </a:lnTo>
                  <a:lnTo>
                    <a:pt x="382" y="8"/>
                  </a:lnTo>
                  <a:lnTo>
                    <a:pt x="384" y="11"/>
                  </a:lnTo>
                  <a:lnTo>
                    <a:pt x="385" y="16"/>
                  </a:lnTo>
                  <a:lnTo>
                    <a:pt x="385" y="160"/>
                  </a:lnTo>
                  <a:lnTo>
                    <a:pt x="498" y="160"/>
                  </a:lnTo>
                  <a:lnTo>
                    <a:pt x="503" y="162"/>
                  </a:lnTo>
                  <a:lnTo>
                    <a:pt x="506" y="164"/>
                  </a:lnTo>
                  <a:lnTo>
                    <a:pt x="511" y="167"/>
                  </a:lnTo>
                  <a:lnTo>
                    <a:pt x="512" y="172"/>
                  </a:lnTo>
                  <a:lnTo>
                    <a:pt x="514" y="176"/>
                  </a:lnTo>
                  <a:lnTo>
                    <a:pt x="514" y="497"/>
                  </a:lnTo>
                  <a:lnTo>
                    <a:pt x="512" y="502"/>
                  </a:lnTo>
                  <a:lnTo>
                    <a:pt x="511" y="505"/>
                  </a:lnTo>
                  <a:lnTo>
                    <a:pt x="506" y="510"/>
                  </a:lnTo>
                  <a:lnTo>
                    <a:pt x="503" y="512"/>
                  </a:lnTo>
                  <a:lnTo>
                    <a:pt x="498" y="513"/>
                  </a:lnTo>
                  <a:lnTo>
                    <a:pt x="16" y="513"/>
                  </a:lnTo>
                  <a:lnTo>
                    <a:pt x="11" y="512"/>
                  </a:lnTo>
                  <a:lnTo>
                    <a:pt x="8" y="510"/>
                  </a:lnTo>
                  <a:lnTo>
                    <a:pt x="3" y="505"/>
                  </a:lnTo>
                  <a:lnTo>
                    <a:pt x="2" y="502"/>
                  </a:lnTo>
                  <a:lnTo>
                    <a:pt x="0" y="497"/>
                  </a:lnTo>
                  <a:lnTo>
                    <a:pt x="0" y="16"/>
                  </a:lnTo>
                  <a:lnTo>
                    <a:pt x="2" y="11"/>
                  </a:lnTo>
                  <a:lnTo>
                    <a:pt x="3" y="8"/>
                  </a:lnTo>
                  <a:lnTo>
                    <a:pt x="8" y="3"/>
                  </a:lnTo>
                  <a:lnTo>
                    <a:pt x="11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0" name="Rectangle 557">
              <a:extLst>
                <a:ext uri="{FF2B5EF4-FFF2-40B4-BE49-F238E27FC236}">
                  <a16:creationId xmlns:a16="http://schemas.microsoft.com/office/drawing/2014/main" id="{ECD63712-896E-4316-AE58-B031B7ABD2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7822" y="3756624"/>
              <a:ext cx="34269" cy="34269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4" name="Rectangle 558">
              <a:extLst>
                <a:ext uri="{FF2B5EF4-FFF2-40B4-BE49-F238E27FC236}">
                  <a16:creationId xmlns:a16="http://schemas.microsoft.com/office/drawing/2014/main" id="{08BE9B90-F56B-4B67-AF70-0A17C916F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7996" y="3653816"/>
              <a:ext cx="34269" cy="34269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5" name="Rectangle 559">
              <a:extLst>
                <a:ext uri="{FF2B5EF4-FFF2-40B4-BE49-F238E27FC236}">
                  <a16:creationId xmlns:a16="http://schemas.microsoft.com/office/drawing/2014/main" id="{965B0120-1554-4ABA-B487-CC4156502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534" y="3653816"/>
              <a:ext cx="34269" cy="34269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6" name="Rectangle 560">
              <a:extLst>
                <a:ext uri="{FF2B5EF4-FFF2-40B4-BE49-F238E27FC236}">
                  <a16:creationId xmlns:a16="http://schemas.microsoft.com/office/drawing/2014/main" id="{C8189AEB-767F-4617-8A39-56288F97D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5073" y="3653816"/>
              <a:ext cx="34269" cy="34269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7" name="Rectangle 561">
              <a:extLst>
                <a:ext uri="{FF2B5EF4-FFF2-40B4-BE49-F238E27FC236}">
                  <a16:creationId xmlns:a16="http://schemas.microsoft.com/office/drawing/2014/main" id="{FFD926F3-EE5B-4B20-9B99-D1F5825E3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3611" y="3653816"/>
              <a:ext cx="34269" cy="34269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8" name="Rectangle 562">
              <a:extLst>
                <a:ext uri="{FF2B5EF4-FFF2-40B4-BE49-F238E27FC236}">
                  <a16:creationId xmlns:a16="http://schemas.microsoft.com/office/drawing/2014/main" id="{8644A809-53D8-4A39-9003-34557390A6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7996" y="3585278"/>
              <a:ext cx="34269" cy="34269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9" name="Rectangle 563">
              <a:extLst>
                <a:ext uri="{FF2B5EF4-FFF2-40B4-BE49-F238E27FC236}">
                  <a16:creationId xmlns:a16="http://schemas.microsoft.com/office/drawing/2014/main" id="{E4768179-78DF-4B88-96D1-230570CCB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534" y="3585278"/>
              <a:ext cx="34269" cy="34269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0" name="Rectangle 564">
              <a:extLst>
                <a:ext uri="{FF2B5EF4-FFF2-40B4-BE49-F238E27FC236}">
                  <a16:creationId xmlns:a16="http://schemas.microsoft.com/office/drawing/2014/main" id="{49491FD3-8258-49A1-B6EB-9798DECCF5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5073" y="3585278"/>
              <a:ext cx="34269" cy="34269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1" name="Rectangle 565">
              <a:extLst>
                <a:ext uri="{FF2B5EF4-FFF2-40B4-BE49-F238E27FC236}">
                  <a16:creationId xmlns:a16="http://schemas.microsoft.com/office/drawing/2014/main" id="{AC5AF745-EE27-4E48-8DF1-ABA809D83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3611" y="3585278"/>
              <a:ext cx="34269" cy="34269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2" name="Rectangle 566">
              <a:extLst>
                <a:ext uri="{FF2B5EF4-FFF2-40B4-BE49-F238E27FC236}">
                  <a16:creationId xmlns:a16="http://schemas.microsoft.com/office/drawing/2014/main" id="{B42F886E-FC69-4FA4-91EE-4517E453F4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7996" y="3516740"/>
              <a:ext cx="34269" cy="34269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3" name="Rectangle 567">
              <a:extLst>
                <a:ext uri="{FF2B5EF4-FFF2-40B4-BE49-F238E27FC236}">
                  <a16:creationId xmlns:a16="http://schemas.microsoft.com/office/drawing/2014/main" id="{F1AC6FF1-07F5-4AAF-9813-2C13340C92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534" y="3516740"/>
              <a:ext cx="34269" cy="34269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4" name="Rectangle 568">
              <a:extLst>
                <a:ext uri="{FF2B5EF4-FFF2-40B4-BE49-F238E27FC236}">
                  <a16:creationId xmlns:a16="http://schemas.microsoft.com/office/drawing/2014/main" id="{7AE16AF4-0AF9-41D9-B16D-8528CA59E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5073" y="3516740"/>
              <a:ext cx="34269" cy="34269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5" name="Rectangle 569">
              <a:extLst>
                <a:ext uri="{FF2B5EF4-FFF2-40B4-BE49-F238E27FC236}">
                  <a16:creationId xmlns:a16="http://schemas.microsoft.com/office/drawing/2014/main" id="{8F630ECF-1CB7-47FE-8A67-AFF67C8BB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3611" y="3516740"/>
              <a:ext cx="34269" cy="34269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6" name="Rectangle 570">
              <a:extLst>
                <a:ext uri="{FF2B5EF4-FFF2-40B4-BE49-F238E27FC236}">
                  <a16:creationId xmlns:a16="http://schemas.microsoft.com/office/drawing/2014/main" id="{1498BFA2-BEF9-4504-8C12-A1ED892145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7822" y="3688085"/>
              <a:ext cx="34269" cy="34269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7" name="Rectangle 571">
              <a:extLst>
                <a:ext uri="{FF2B5EF4-FFF2-40B4-BE49-F238E27FC236}">
                  <a16:creationId xmlns:a16="http://schemas.microsoft.com/office/drawing/2014/main" id="{E8D935C0-C7FB-4671-B38F-6B816D83E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7822" y="3619547"/>
              <a:ext cx="34269" cy="34269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28" name="TextBox 127">
            <a:extLst>
              <a:ext uri="{FF2B5EF4-FFF2-40B4-BE49-F238E27FC236}">
                <a16:creationId xmlns:a16="http://schemas.microsoft.com/office/drawing/2014/main" id="{8534C91C-102D-4B1B-A60F-5230A197DED4}"/>
              </a:ext>
            </a:extLst>
          </p:cNvPr>
          <p:cNvSpPr txBox="1"/>
          <p:nvPr/>
        </p:nvSpPr>
        <p:spPr>
          <a:xfrm>
            <a:off x="3748500" y="5461499"/>
            <a:ext cx="174110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Aft>
                <a:spcPct val="0"/>
              </a:spcAft>
              <a:buClr>
                <a:srgbClr val="F0AB00"/>
              </a:buClr>
              <a:buSzPct val="80000"/>
            </a:pPr>
            <a:r>
              <a:rPr lang="ru-RU" sz="1100" b="1" kern="0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Фармпроизводители</a:t>
            </a:r>
            <a:endParaRPr lang="en-US" sz="1100" b="1" kern="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29" name="Группа 159">
            <a:extLst>
              <a:ext uri="{FF2B5EF4-FFF2-40B4-BE49-F238E27FC236}">
                <a16:creationId xmlns:a16="http://schemas.microsoft.com/office/drawing/2014/main" id="{A481A218-557C-41E7-AD5A-44D25C5DBACC}"/>
              </a:ext>
            </a:extLst>
          </p:cNvPr>
          <p:cNvGrpSpPr/>
          <p:nvPr/>
        </p:nvGrpSpPr>
        <p:grpSpPr>
          <a:xfrm>
            <a:off x="6562558" y="4717336"/>
            <a:ext cx="1173847" cy="651954"/>
            <a:chOff x="2999751" y="3319457"/>
            <a:chExt cx="1345224" cy="747137"/>
          </a:xfrm>
        </p:grpSpPr>
        <p:grpSp>
          <p:nvGrpSpPr>
            <p:cNvPr id="130" name="Группа 140">
              <a:extLst>
                <a:ext uri="{FF2B5EF4-FFF2-40B4-BE49-F238E27FC236}">
                  <a16:creationId xmlns:a16="http://schemas.microsoft.com/office/drawing/2014/main" id="{31475049-0FFE-45B7-B521-CF6CED4C1534}"/>
                </a:ext>
              </a:extLst>
            </p:cNvPr>
            <p:cNvGrpSpPr/>
            <p:nvPr/>
          </p:nvGrpSpPr>
          <p:grpSpPr>
            <a:xfrm>
              <a:off x="3804514" y="3610580"/>
              <a:ext cx="540461" cy="456014"/>
              <a:chOff x="874713" y="4453404"/>
              <a:chExt cx="550470" cy="464459"/>
            </a:xfrm>
          </p:grpSpPr>
          <p:sp>
            <p:nvSpPr>
              <p:cNvPr id="147" name="Freeform 111">
                <a:extLst>
                  <a:ext uri="{FF2B5EF4-FFF2-40B4-BE49-F238E27FC236}">
                    <a16:creationId xmlns:a16="http://schemas.microsoft.com/office/drawing/2014/main" id="{13420A86-A09F-40EA-B6F3-2E5B8CA3391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4713" y="4453404"/>
                <a:ext cx="550470" cy="464459"/>
              </a:xfrm>
              <a:custGeom>
                <a:avLst/>
                <a:gdLst>
                  <a:gd name="T0" fmla="*/ 392 w 512"/>
                  <a:gd name="T1" fmla="*/ 346 h 431"/>
                  <a:gd name="T2" fmla="*/ 385 w 512"/>
                  <a:gd name="T3" fmla="*/ 359 h 431"/>
                  <a:gd name="T4" fmla="*/ 400 w 512"/>
                  <a:gd name="T5" fmla="*/ 394 h 431"/>
                  <a:gd name="T6" fmla="*/ 443 w 512"/>
                  <a:gd name="T7" fmla="*/ 383 h 431"/>
                  <a:gd name="T8" fmla="*/ 445 w 512"/>
                  <a:gd name="T9" fmla="*/ 353 h 431"/>
                  <a:gd name="T10" fmla="*/ 428 w 512"/>
                  <a:gd name="T11" fmla="*/ 338 h 431"/>
                  <a:gd name="T12" fmla="*/ 100 w 512"/>
                  <a:gd name="T13" fmla="*/ 338 h 431"/>
                  <a:gd name="T14" fmla="*/ 83 w 512"/>
                  <a:gd name="T15" fmla="*/ 353 h 431"/>
                  <a:gd name="T16" fmla="*/ 85 w 512"/>
                  <a:gd name="T17" fmla="*/ 383 h 431"/>
                  <a:gd name="T18" fmla="*/ 128 w 512"/>
                  <a:gd name="T19" fmla="*/ 394 h 431"/>
                  <a:gd name="T20" fmla="*/ 143 w 512"/>
                  <a:gd name="T21" fmla="*/ 359 h 431"/>
                  <a:gd name="T22" fmla="*/ 136 w 512"/>
                  <a:gd name="T23" fmla="*/ 346 h 431"/>
                  <a:gd name="T24" fmla="*/ 416 w 512"/>
                  <a:gd name="T25" fmla="*/ 158 h 431"/>
                  <a:gd name="T26" fmla="*/ 480 w 512"/>
                  <a:gd name="T27" fmla="*/ 227 h 431"/>
                  <a:gd name="T28" fmla="*/ 351 w 512"/>
                  <a:gd name="T29" fmla="*/ 158 h 431"/>
                  <a:gd name="T30" fmla="*/ 376 w 512"/>
                  <a:gd name="T31" fmla="*/ 317 h 431"/>
                  <a:gd name="T32" fmla="*/ 400 w 512"/>
                  <a:gd name="T33" fmla="*/ 306 h 431"/>
                  <a:gd name="T34" fmla="*/ 448 w 512"/>
                  <a:gd name="T35" fmla="*/ 312 h 431"/>
                  <a:gd name="T36" fmla="*/ 457 w 512"/>
                  <a:gd name="T37" fmla="*/ 319 h 431"/>
                  <a:gd name="T38" fmla="*/ 400 w 512"/>
                  <a:gd name="T39" fmla="*/ 271 h 431"/>
                  <a:gd name="T40" fmla="*/ 387 w 512"/>
                  <a:gd name="T41" fmla="*/ 264 h 431"/>
                  <a:gd name="T42" fmla="*/ 384 w 512"/>
                  <a:gd name="T43" fmla="*/ 158 h 431"/>
                  <a:gd name="T44" fmla="*/ 32 w 512"/>
                  <a:gd name="T45" fmla="*/ 319 h 431"/>
                  <a:gd name="T46" fmla="*/ 79 w 512"/>
                  <a:gd name="T47" fmla="*/ 312 h 431"/>
                  <a:gd name="T48" fmla="*/ 112 w 512"/>
                  <a:gd name="T49" fmla="*/ 303 h 431"/>
                  <a:gd name="T50" fmla="*/ 144 w 512"/>
                  <a:gd name="T51" fmla="*/ 312 h 431"/>
                  <a:gd name="T52" fmla="*/ 319 w 512"/>
                  <a:gd name="T53" fmla="*/ 319 h 431"/>
                  <a:gd name="T54" fmla="*/ 16 w 512"/>
                  <a:gd name="T55" fmla="*/ 0 h 431"/>
                  <a:gd name="T56" fmla="*/ 345 w 512"/>
                  <a:gd name="T57" fmla="*/ 1 h 431"/>
                  <a:gd name="T58" fmla="*/ 351 w 512"/>
                  <a:gd name="T59" fmla="*/ 16 h 431"/>
                  <a:gd name="T60" fmla="*/ 384 w 512"/>
                  <a:gd name="T61" fmla="*/ 110 h 431"/>
                  <a:gd name="T62" fmla="*/ 390 w 512"/>
                  <a:gd name="T63" fmla="*/ 98 h 431"/>
                  <a:gd name="T64" fmla="*/ 404 w 512"/>
                  <a:gd name="T65" fmla="*/ 96 h 431"/>
                  <a:gd name="T66" fmla="*/ 416 w 512"/>
                  <a:gd name="T67" fmla="*/ 106 h 431"/>
                  <a:gd name="T68" fmla="*/ 448 w 512"/>
                  <a:gd name="T69" fmla="*/ 126 h 431"/>
                  <a:gd name="T70" fmla="*/ 462 w 512"/>
                  <a:gd name="T71" fmla="*/ 134 h 431"/>
                  <a:gd name="T72" fmla="*/ 512 w 512"/>
                  <a:gd name="T73" fmla="*/ 223 h 431"/>
                  <a:gd name="T74" fmla="*/ 509 w 512"/>
                  <a:gd name="T75" fmla="*/ 345 h 431"/>
                  <a:gd name="T76" fmla="*/ 496 w 512"/>
                  <a:gd name="T77" fmla="*/ 351 h 431"/>
                  <a:gd name="T78" fmla="*/ 480 w 512"/>
                  <a:gd name="T79" fmla="*/ 367 h 431"/>
                  <a:gd name="T80" fmla="*/ 454 w 512"/>
                  <a:gd name="T81" fmla="*/ 418 h 431"/>
                  <a:gd name="T82" fmla="*/ 396 w 512"/>
                  <a:gd name="T83" fmla="*/ 428 h 431"/>
                  <a:gd name="T84" fmla="*/ 355 w 512"/>
                  <a:gd name="T85" fmla="*/ 386 h 431"/>
                  <a:gd name="T86" fmla="*/ 355 w 512"/>
                  <a:gd name="T87" fmla="*/ 351 h 431"/>
                  <a:gd name="T88" fmla="*/ 177 w 512"/>
                  <a:gd name="T89" fmla="*/ 367 h 431"/>
                  <a:gd name="T90" fmla="*/ 149 w 512"/>
                  <a:gd name="T91" fmla="*/ 418 h 431"/>
                  <a:gd name="T92" fmla="*/ 91 w 512"/>
                  <a:gd name="T93" fmla="*/ 428 h 431"/>
                  <a:gd name="T94" fmla="*/ 51 w 512"/>
                  <a:gd name="T95" fmla="*/ 386 h 431"/>
                  <a:gd name="T96" fmla="*/ 50 w 512"/>
                  <a:gd name="T97" fmla="*/ 351 h 431"/>
                  <a:gd name="T98" fmla="*/ 6 w 512"/>
                  <a:gd name="T99" fmla="*/ 348 h 431"/>
                  <a:gd name="T100" fmla="*/ 0 w 512"/>
                  <a:gd name="T101" fmla="*/ 335 h 431"/>
                  <a:gd name="T102" fmla="*/ 3 w 512"/>
                  <a:gd name="T103" fmla="*/ 6 h 431"/>
                  <a:gd name="T104" fmla="*/ 16 w 512"/>
                  <a:gd name="T105" fmla="*/ 0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512" h="431">
                    <a:moveTo>
                      <a:pt x="416" y="335"/>
                    </a:moveTo>
                    <a:lnTo>
                      <a:pt x="403" y="338"/>
                    </a:lnTo>
                    <a:lnTo>
                      <a:pt x="392" y="346"/>
                    </a:lnTo>
                    <a:lnTo>
                      <a:pt x="392" y="346"/>
                    </a:lnTo>
                    <a:lnTo>
                      <a:pt x="388" y="353"/>
                    </a:lnTo>
                    <a:lnTo>
                      <a:pt x="385" y="359"/>
                    </a:lnTo>
                    <a:lnTo>
                      <a:pt x="384" y="367"/>
                    </a:lnTo>
                    <a:lnTo>
                      <a:pt x="388" y="383"/>
                    </a:lnTo>
                    <a:lnTo>
                      <a:pt x="400" y="394"/>
                    </a:lnTo>
                    <a:lnTo>
                      <a:pt x="416" y="399"/>
                    </a:lnTo>
                    <a:lnTo>
                      <a:pt x="432" y="394"/>
                    </a:lnTo>
                    <a:lnTo>
                      <a:pt x="443" y="383"/>
                    </a:lnTo>
                    <a:lnTo>
                      <a:pt x="448" y="367"/>
                    </a:lnTo>
                    <a:lnTo>
                      <a:pt x="448" y="359"/>
                    </a:lnTo>
                    <a:lnTo>
                      <a:pt x="445" y="353"/>
                    </a:lnTo>
                    <a:lnTo>
                      <a:pt x="440" y="346"/>
                    </a:lnTo>
                    <a:lnTo>
                      <a:pt x="440" y="346"/>
                    </a:lnTo>
                    <a:lnTo>
                      <a:pt x="428" y="338"/>
                    </a:lnTo>
                    <a:lnTo>
                      <a:pt x="416" y="335"/>
                    </a:lnTo>
                    <a:close/>
                    <a:moveTo>
                      <a:pt x="112" y="335"/>
                    </a:moveTo>
                    <a:lnTo>
                      <a:pt x="100" y="338"/>
                    </a:lnTo>
                    <a:lnTo>
                      <a:pt x="88" y="346"/>
                    </a:lnTo>
                    <a:lnTo>
                      <a:pt x="88" y="346"/>
                    </a:lnTo>
                    <a:lnTo>
                      <a:pt x="83" y="353"/>
                    </a:lnTo>
                    <a:lnTo>
                      <a:pt x="80" y="359"/>
                    </a:lnTo>
                    <a:lnTo>
                      <a:pt x="80" y="367"/>
                    </a:lnTo>
                    <a:lnTo>
                      <a:pt x="85" y="383"/>
                    </a:lnTo>
                    <a:lnTo>
                      <a:pt x="96" y="394"/>
                    </a:lnTo>
                    <a:lnTo>
                      <a:pt x="112" y="399"/>
                    </a:lnTo>
                    <a:lnTo>
                      <a:pt x="128" y="394"/>
                    </a:lnTo>
                    <a:lnTo>
                      <a:pt x="140" y="383"/>
                    </a:lnTo>
                    <a:lnTo>
                      <a:pt x="144" y="367"/>
                    </a:lnTo>
                    <a:lnTo>
                      <a:pt x="143" y="359"/>
                    </a:lnTo>
                    <a:lnTo>
                      <a:pt x="140" y="353"/>
                    </a:lnTo>
                    <a:lnTo>
                      <a:pt x="136" y="346"/>
                    </a:lnTo>
                    <a:lnTo>
                      <a:pt x="136" y="346"/>
                    </a:lnTo>
                    <a:lnTo>
                      <a:pt x="125" y="338"/>
                    </a:lnTo>
                    <a:lnTo>
                      <a:pt x="112" y="335"/>
                    </a:lnTo>
                    <a:close/>
                    <a:moveTo>
                      <a:pt x="416" y="158"/>
                    </a:moveTo>
                    <a:lnTo>
                      <a:pt x="416" y="239"/>
                    </a:lnTo>
                    <a:lnTo>
                      <a:pt x="480" y="239"/>
                    </a:lnTo>
                    <a:lnTo>
                      <a:pt x="480" y="227"/>
                    </a:lnTo>
                    <a:lnTo>
                      <a:pt x="438" y="158"/>
                    </a:lnTo>
                    <a:lnTo>
                      <a:pt x="416" y="158"/>
                    </a:lnTo>
                    <a:close/>
                    <a:moveTo>
                      <a:pt x="351" y="158"/>
                    </a:moveTo>
                    <a:lnTo>
                      <a:pt x="351" y="319"/>
                    </a:lnTo>
                    <a:lnTo>
                      <a:pt x="374" y="319"/>
                    </a:lnTo>
                    <a:lnTo>
                      <a:pt x="376" y="317"/>
                    </a:lnTo>
                    <a:lnTo>
                      <a:pt x="384" y="312"/>
                    </a:lnTo>
                    <a:lnTo>
                      <a:pt x="384" y="312"/>
                    </a:lnTo>
                    <a:lnTo>
                      <a:pt x="400" y="306"/>
                    </a:lnTo>
                    <a:lnTo>
                      <a:pt x="416" y="303"/>
                    </a:lnTo>
                    <a:lnTo>
                      <a:pt x="433" y="306"/>
                    </a:lnTo>
                    <a:lnTo>
                      <a:pt x="448" y="312"/>
                    </a:lnTo>
                    <a:lnTo>
                      <a:pt x="449" y="312"/>
                    </a:lnTo>
                    <a:lnTo>
                      <a:pt x="456" y="317"/>
                    </a:lnTo>
                    <a:lnTo>
                      <a:pt x="457" y="319"/>
                    </a:lnTo>
                    <a:lnTo>
                      <a:pt x="480" y="319"/>
                    </a:lnTo>
                    <a:lnTo>
                      <a:pt x="480" y="271"/>
                    </a:lnTo>
                    <a:lnTo>
                      <a:pt x="400" y="271"/>
                    </a:lnTo>
                    <a:lnTo>
                      <a:pt x="395" y="271"/>
                    </a:lnTo>
                    <a:lnTo>
                      <a:pt x="390" y="268"/>
                    </a:lnTo>
                    <a:lnTo>
                      <a:pt x="387" y="264"/>
                    </a:lnTo>
                    <a:lnTo>
                      <a:pt x="385" y="260"/>
                    </a:lnTo>
                    <a:lnTo>
                      <a:pt x="384" y="255"/>
                    </a:lnTo>
                    <a:lnTo>
                      <a:pt x="384" y="158"/>
                    </a:lnTo>
                    <a:lnTo>
                      <a:pt x="351" y="158"/>
                    </a:lnTo>
                    <a:close/>
                    <a:moveTo>
                      <a:pt x="32" y="32"/>
                    </a:moveTo>
                    <a:lnTo>
                      <a:pt x="32" y="319"/>
                    </a:lnTo>
                    <a:lnTo>
                      <a:pt x="71" y="319"/>
                    </a:lnTo>
                    <a:lnTo>
                      <a:pt x="71" y="317"/>
                    </a:lnTo>
                    <a:lnTo>
                      <a:pt x="79" y="312"/>
                    </a:lnTo>
                    <a:lnTo>
                      <a:pt x="80" y="312"/>
                    </a:lnTo>
                    <a:lnTo>
                      <a:pt x="95" y="306"/>
                    </a:lnTo>
                    <a:lnTo>
                      <a:pt x="112" y="303"/>
                    </a:lnTo>
                    <a:lnTo>
                      <a:pt x="128" y="306"/>
                    </a:lnTo>
                    <a:lnTo>
                      <a:pt x="144" y="312"/>
                    </a:lnTo>
                    <a:lnTo>
                      <a:pt x="144" y="312"/>
                    </a:lnTo>
                    <a:lnTo>
                      <a:pt x="152" y="317"/>
                    </a:lnTo>
                    <a:lnTo>
                      <a:pt x="154" y="319"/>
                    </a:lnTo>
                    <a:lnTo>
                      <a:pt x="319" y="319"/>
                    </a:lnTo>
                    <a:lnTo>
                      <a:pt x="319" y="32"/>
                    </a:lnTo>
                    <a:lnTo>
                      <a:pt x="32" y="32"/>
                    </a:lnTo>
                    <a:close/>
                    <a:moveTo>
                      <a:pt x="16" y="0"/>
                    </a:moveTo>
                    <a:lnTo>
                      <a:pt x="335" y="0"/>
                    </a:lnTo>
                    <a:lnTo>
                      <a:pt x="342" y="0"/>
                    </a:lnTo>
                    <a:lnTo>
                      <a:pt x="345" y="1"/>
                    </a:lnTo>
                    <a:lnTo>
                      <a:pt x="348" y="6"/>
                    </a:lnTo>
                    <a:lnTo>
                      <a:pt x="351" y="9"/>
                    </a:lnTo>
                    <a:lnTo>
                      <a:pt x="351" y="16"/>
                    </a:lnTo>
                    <a:lnTo>
                      <a:pt x="351" y="126"/>
                    </a:lnTo>
                    <a:lnTo>
                      <a:pt x="384" y="126"/>
                    </a:lnTo>
                    <a:lnTo>
                      <a:pt x="384" y="110"/>
                    </a:lnTo>
                    <a:lnTo>
                      <a:pt x="385" y="106"/>
                    </a:lnTo>
                    <a:lnTo>
                      <a:pt x="387" y="101"/>
                    </a:lnTo>
                    <a:lnTo>
                      <a:pt x="390" y="98"/>
                    </a:lnTo>
                    <a:lnTo>
                      <a:pt x="395" y="96"/>
                    </a:lnTo>
                    <a:lnTo>
                      <a:pt x="400" y="94"/>
                    </a:lnTo>
                    <a:lnTo>
                      <a:pt x="404" y="96"/>
                    </a:lnTo>
                    <a:lnTo>
                      <a:pt x="409" y="98"/>
                    </a:lnTo>
                    <a:lnTo>
                      <a:pt x="412" y="101"/>
                    </a:lnTo>
                    <a:lnTo>
                      <a:pt x="416" y="106"/>
                    </a:lnTo>
                    <a:lnTo>
                      <a:pt x="416" y="110"/>
                    </a:lnTo>
                    <a:lnTo>
                      <a:pt x="416" y="126"/>
                    </a:lnTo>
                    <a:lnTo>
                      <a:pt x="448" y="126"/>
                    </a:lnTo>
                    <a:lnTo>
                      <a:pt x="454" y="128"/>
                    </a:lnTo>
                    <a:lnTo>
                      <a:pt x="457" y="131"/>
                    </a:lnTo>
                    <a:lnTo>
                      <a:pt x="462" y="134"/>
                    </a:lnTo>
                    <a:lnTo>
                      <a:pt x="510" y="215"/>
                    </a:lnTo>
                    <a:lnTo>
                      <a:pt x="512" y="218"/>
                    </a:lnTo>
                    <a:lnTo>
                      <a:pt x="512" y="223"/>
                    </a:lnTo>
                    <a:lnTo>
                      <a:pt x="512" y="335"/>
                    </a:lnTo>
                    <a:lnTo>
                      <a:pt x="512" y="340"/>
                    </a:lnTo>
                    <a:lnTo>
                      <a:pt x="509" y="345"/>
                    </a:lnTo>
                    <a:lnTo>
                      <a:pt x="506" y="348"/>
                    </a:lnTo>
                    <a:lnTo>
                      <a:pt x="501" y="349"/>
                    </a:lnTo>
                    <a:lnTo>
                      <a:pt x="496" y="351"/>
                    </a:lnTo>
                    <a:lnTo>
                      <a:pt x="478" y="351"/>
                    </a:lnTo>
                    <a:lnTo>
                      <a:pt x="480" y="359"/>
                    </a:lnTo>
                    <a:lnTo>
                      <a:pt x="480" y="367"/>
                    </a:lnTo>
                    <a:lnTo>
                      <a:pt x="477" y="386"/>
                    </a:lnTo>
                    <a:lnTo>
                      <a:pt x="467" y="404"/>
                    </a:lnTo>
                    <a:lnTo>
                      <a:pt x="454" y="418"/>
                    </a:lnTo>
                    <a:lnTo>
                      <a:pt x="437" y="428"/>
                    </a:lnTo>
                    <a:lnTo>
                      <a:pt x="416" y="431"/>
                    </a:lnTo>
                    <a:lnTo>
                      <a:pt x="396" y="428"/>
                    </a:lnTo>
                    <a:lnTo>
                      <a:pt x="379" y="418"/>
                    </a:lnTo>
                    <a:lnTo>
                      <a:pt x="364" y="404"/>
                    </a:lnTo>
                    <a:lnTo>
                      <a:pt x="355" y="386"/>
                    </a:lnTo>
                    <a:lnTo>
                      <a:pt x="351" y="367"/>
                    </a:lnTo>
                    <a:lnTo>
                      <a:pt x="353" y="359"/>
                    </a:lnTo>
                    <a:lnTo>
                      <a:pt x="355" y="351"/>
                    </a:lnTo>
                    <a:lnTo>
                      <a:pt x="173" y="351"/>
                    </a:lnTo>
                    <a:lnTo>
                      <a:pt x="175" y="359"/>
                    </a:lnTo>
                    <a:lnTo>
                      <a:pt x="177" y="367"/>
                    </a:lnTo>
                    <a:lnTo>
                      <a:pt x="173" y="386"/>
                    </a:lnTo>
                    <a:lnTo>
                      <a:pt x="164" y="404"/>
                    </a:lnTo>
                    <a:lnTo>
                      <a:pt x="149" y="418"/>
                    </a:lnTo>
                    <a:lnTo>
                      <a:pt x="132" y="428"/>
                    </a:lnTo>
                    <a:lnTo>
                      <a:pt x="112" y="431"/>
                    </a:lnTo>
                    <a:lnTo>
                      <a:pt x="91" y="428"/>
                    </a:lnTo>
                    <a:lnTo>
                      <a:pt x="74" y="418"/>
                    </a:lnTo>
                    <a:lnTo>
                      <a:pt x="61" y="404"/>
                    </a:lnTo>
                    <a:lnTo>
                      <a:pt x="51" y="386"/>
                    </a:lnTo>
                    <a:lnTo>
                      <a:pt x="48" y="367"/>
                    </a:lnTo>
                    <a:lnTo>
                      <a:pt x="48" y="359"/>
                    </a:lnTo>
                    <a:lnTo>
                      <a:pt x="50" y="351"/>
                    </a:lnTo>
                    <a:lnTo>
                      <a:pt x="16" y="351"/>
                    </a:lnTo>
                    <a:lnTo>
                      <a:pt x="11" y="349"/>
                    </a:lnTo>
                    <a:lnTo>
                      <a:pt x="6" y="348"/>
                    </a:lnTo>
                    <a:lnTo>
                      <a:pt x="3" y="345"/>
                    </a:lnTo>
                    <a:lnTo>
                      <a:pt x="0" y="340"/>
                    </a:lnTo>
                    <a:lnTo>
                      <a:pt x="0" y="335"/>
                    </a:lnTo>
                    <a:lnTo>
                      <a:pt x="0" y="16"/>
                    </a:lnTo>
                    <a:lnTo>
                      <a:pt x="0" y="9"/>
                    </a:lnTo>
                    <a:lnTo>
                      <a:pt x="3" y="6"/>
                    </a:lnTo>
                    <a:lnTo>
                      <a:pt x="6" y="1"/>
                    </a:lnTo>
                    <a:lnTo>
                      <a:pt x="11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8" name="Freeform 112">
                <a:extLst>
                  <a:ext uri="{FF2B5EF4-FFF2-40B4-BE49-F238E27FC236}">
                    <a16:creationId xmlns:a16="http://schemas.microsoft.com/office/drawing/2014/main" id="{30581ED3-5632-4705-A422-6D999D4AF59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60724" y="4537264"/>
                <a:ext cx="206426" cy="206426"/>
              </a:xfrm>
              <a:custGeom>
                <a:avLst/>
                <a:gdLst>
                  <a:gd name="T0" fmla="*/ 80 w 191"/>
                  <a:gd name="T1" fmla="*/ 64 h 193"/>
                  <a:gd name="T2" fmla="*/ 77 w 191"/>
                  <a:gd name="T3" fmla="*/ 74 h 193"/>
                  <a:gd name="T4" fmla="*/ 69 w 191"/>
                  <a:gd name="T5" fmla="*/ 80 h 193"/>
                  <a:gd name="T6" fmla="*/ 32 w 191"/>
                  <a:gd name="T7" fmla="*/ 80 h 193"/>
                  <a:gd name="T8" fmla="*/ 64 w 191"/>
                  <a:gd name="T9" fmla="*/ 113 h 193"/>
                  <a:gd name="T10" fmla="*/ 74 w 191"/>
                  <a:gd name="T11" fmla="*/ 116 h 193"/>
                  <a:gd name="T12" fmla="*/ 79 w 191"/>
                  <a:gd name="T13" fmla="*/ 124 h 193"/>
                  <a:gd name="T14" fmla="*/ 80 w 191"/>
                  <a:gd name="T15" fmla="*/ 161 h 193"/>
                  <a:gd name="T16" fmla="*/ 113 w 191"/>
                  <a:gd name="T17" fmla="*/ 129 h 193"/>
                  <a:gd name="T18" fmla="*/ 116 w 191"/>
                  <a:gd name="T19" fmla="*/ 119 h 193"/>
                  <a:gd name="T20" fmla="*/ 122 w 191"/>
                  <a:gd name="T21" fmla="*/ 114 h 193"/>
                  <a:gd name="T22" fmla="*/ 161 w 191"/>
                  <a:gd name="T23" fmla="*/ 113 h 193"/>
                  <a:gd name="T24" fmla="*/ 129 w 191"/>
                  <a:gd name="T25" fmla="*/ 80 h 193"/>
                  <a:gd name="T26" fmla="*/ 119 w 191"/>
                  <a:gd name="T27" fmla="*/ 77 h 193"/>
                  <a:gd name="T28" fmla="*/ 113 w 191"/>
                  <a:gd name="T29" fmla="*/ 69 h 193"/>
                  <a:gd name="T30" fmla="*/ 113 w 191"/>
                  <a:gd name="T31" fmla="*/ 32 h 193"/>
                  <a:gd name="T32" fmla="*/ 64 w 191"/>
                  <a:gd name="T33" fmla="*/ 0 h 193"/>
                  <a:gd name="T34" fmla="*/ 133 w 191"/>
                  <a:gd name="T35" fmla="*/ 2 h 193"/>
                  <a:gd name="T36" fmla="*/ 141 w 191"/>
                  <a:gd name="T37" fmla="*/ 7 h 193"/>
                  <a:gd name="T38" fmla="*/ 145 w 191"/>
                  <a:gd name="T39" fmla="*/ 16 h 193"/>
                  <a:gd name="T40" fmla="*/ 177 w 191"/>
                  <a:gd name="T41" fmla="*/ 48 h 193"/>
                  <a:gd name="T42" fmla="*/ 185 w 191"/>
                  <a:gd name="T43" fmla="*/ 52 h 193"/>
                  <a:gd name="T44" fmla="*/ 191 w 191"/>
                  <a:gd name="T45" fmla="*/ 60 h 193"/>
                  <a:gd name="T46" fmla="*/ 191 w 191"/>
                  <a:gd name="T47" fmla="*/ 129 h 193"/>
                  <a:gd name="T48" fmla="*/ 190 w 191"/>
                  <a:gd name="T49" fmla="*/ 138 h 193"/>
                  <a:gd name="T50" fmla="*/ 182 w 191"/>
                  <a:gd name="T51" fmla="*/ 145 h 193"/>
                  <a:gd name="T52" fmla="*/ 145 w 191"/>
                  <a:gd name="T53" fmla="*/ 145 h 193"/>
                  <a:gd name="T54" fmla="*/ 143 w 191"/>
                  <a:gd name="T55" fmla="*/ 182 h 193"/>
                  <a:gd name="T56" fmla="*/ 137 w 191"/>
                  <a:gd name="T57" fmla="*/ 190 h 193"/>
                  <a:gd name="T58" fmla="*/ 129 w 191"/>
                  <a:gd name="T59" fmla="*/ 193 h 193"/>
                  <a:gd name="T60" fmla="*/ 60 w 191"/>
                  <a:gd name="T61" fmla="*/ 193 h 193"/>
                  <a:gd name="T62" fmla="*/ 52 w 191"/>
                  <a:gd name="T63" fmla="*/ 186 h 193"/>
                  <a:gd name="T64" fmla="*/ 48 w 191"/>
                  <a:gd name="T65" fmla="*/ 177 h 193"/>
                  <a:gd name="T66" fmla="*/ 16 w 191"/>
                  <a:gd name="T67" fmla="*/ 145 h 193"/>
                  <a:gd name="T68" fmla="*/ 7 w 191"/>
                  <a:gd name="T69" fmla="*/ 141 h 193"/>
                  <a:gd name="T70" fmla="*/ 0 w 191"/>
                  <a:gd name="T71" fmla="*/ 133 h 193"/>
                  <a:gd name="T72" fmla="*/ 0 w 191"/>
                  <a:gd name="T73" fmla="*/ 64 h 193"/>
                  <a:gd name="T74" fmla="*/ 3 w 191"/>
                  <a:gd name="T75" fmla="*/ 55 h 193"/>
                  <a:gd name="T76" fmla="*/ 11 w 191"/>
                  <a:gd name="T77" fmla="*/ 50 h 193"/>
                  <a:gd name="T78" fmla="*/ 48 w 191"/>
                  <a:gd name="T79" fmla="*/ 48 h 193"/>
                  <a:gd name="T80" fmla="*/ 48 w 191"/>
                  <a:gd name="T81" fmla="*/ 12 h 193"/>
                  <a:gd name="T82" fmla="*/ 55 w 191"/>
                  <a:gd name="T83" fmla="*/ 4 h 193"/>
                  <a:gd name="T84" fmla="*/ 64 w 191"/>
                  <a:gd name="T85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91" h="193">
                    <a:moveTo>
                      <a:pt x="80" y="32"/>
                    </a:moveTo>
                    <a:lnTo>
                      <a:pt x="80" y="64"/>
                    </a:lnTo>
                    <a:lnTo>
                      <a:pt x="79" y="69"/>
                    </a:lnTo>
                    <a:lnTo>
                      <a:pt x="77" y="74"/>
                    </a:lnTo>
                    <a:lnTo>
                      <a:pt x="74" y="77"/>
                    </a:lnTo>
                    <a:lnTo>
                      <a:pt x="69" y="80"/>
                    </a:lnTo>
                    <a:lnTo>
                      <a:pt x="64" y="80"/>
                    </a:lnTo>
                    <a:lnTo>
                      <a:pt x="32" y="80"/>
                    </a:lnTo>
                    <a:lnTo>
                      <a:pt x="32" y="113"/>
                    </a:lnTo>
                    <a:lnTo>
                      <a:pt x="64" y="113"/>
                    </a:lnTo>
                    <a:lnTo>
                      <a:pt x="69" y="114"/>
                    </a:lnTo>
                    <a:lnTo>
                      <a:pt x="74" y="116"/>
                    </a:lnTo>
                    <a:lnTo>
                      <a:pt x="77" y="119"/>
                    </a:lnTo>
                    <a:lnTo>
                      <a:pt x="79" y="124"/>
                    </a:lnTo>
                    <a:lnTo>
                      <a:pt x="80" y="129"/>
                    </a:lnTo>
                    <a:lnTo>
                      <a:pt x="80" y="161"/>
                    </a:lnTo>
                    <a:lnTo>
                      <a:pt x="113" y="161"/>
                    </a:lnTo>
                    <a:lnTo>
                      <a:pt x="113" y="129"/>
                    </a:lnTo>
                    <a:lnTo>
                      <a:pt x="113" y="124"/>
                    </a:lnTo>
                    <a:lnTo>
                      <a:pt x="116" y="119"/>
                    </a:lnTo>
                    <a:lnTo>
                      <a:pt x="119" y="116"/>
                    </a:lnTo>
                    <a:lnTo>
                      <a:pt x="122" y="114"/>
                    </a:lnTo>
                    <a:lnTo>
                      <a:pt x="129" y="113"/>
                    </a:lnTo>
                    <a:lnTo>
                      <a:pt x="161" y="113"/>
                    </a:lnTo>
                    <a:lnTo>
                      <a:pt x="161" y="80"/>
                    </a:lnTo>
                    <a:lnTo>
                      <a:pt x="129" y="80"/>
                    </a:lnTo>
                    <a:lnTo>
                      <a:pt x="122" y="80"/>
                    </a:lnTo>
                    <a:lnTo>
                      <a:pt x="119" y="77"/>
                    </a:lnTo>
                    <a:lnTo>
                      <a:pt x="116" y="74"/>
                    </a:lnTo>
                    <a:lnTo>
                      <a:pt x="113" y="69"/>
                    </a:lnTo>
                    <a:lnTo>
                      <a:pt x="113" y="64"/>
                    </a:lnTo>
                    <a:lnTo>
                      <a:pt x="113" y="32"/>
                    </a:lnTo>
                    <a:lnTo>
                      <a:pt x="80" y="32"/>
                    </a:lnTo>
                    <a:close/>
                    <a:moveTo>
                      <a:pt x="64" y="0"/>
                    </a:moveTo>
                    <a:lnTo>
                      <a:pt x="129" y="0"/>
                    </a:lnTo>
                    <a:lnTo>
                      <a:pt x="133" y="2"/>
                    </a:lnTo>
                    <a:lnTo>
                      <a:pt x="137" y="4"/>
                    </a:lnTo>
                    <a:lnTo>
                      <a:pt x="141" y="7"/>
                    </a:lnTo>
                    <a:lnTo>
                      <a:pt x="143" y="12"/>
                    </a:lnTo>
                    <a:lnTo>
                      <a:pt x="145" y="16"/>
                    </a:lnTo>
                    <a:lnTo>
                      <a:pt x="145" y="48"/>
                    </a:lnTo>
                    <a:lnTo>
                      <a:pt x="177" y="48"/>
                    </a:lnTo>
                    <a:lnTo>
                      <a:pt x="182" y="50"/>
                    </a:lnTo>
                    <a:lnTo>
                      <a:pt x="185" y="52"/>
                    </a:lnTo>
                    <a:lnTo>
                      <a:pt x="190" y="55"/>
                    </a:lnTo>
                    <a:lnTo>
                      <a:pt x="191" y="60"/>
                    </a:lnTo>
                    <a:lnTo>
                      <a:pt x="191" y="64"/>
                    </a:lnTo>
                    <a:lnTo>
                      <a:pt x="191" y="129"/>
                    </a:lnTo>
                    <a:lnTo>
                      <a:pt x="191" y="133"/>
                    </a:lnTo>
                    <a:lnTo>
                      <a:pt x="190" y="138"/>
                    </a:lnTo>
                    <a:lnTo>
                      <a:pt x="185" y="141"/>
                    </a:lnTo>
                    <a:lnTo>
                      <a:pt x="182" y="145"/>
                    </a:lnTo>
                    <a:lnTo>
                      <a:pt x="177" y="145"/>
                    </a:lnTo>
                    <a:lnTo>
                      <a:pt x="145" y="145"/>
                    </a:lnTo>
                    <a:lnTo>
                      <a:pt x="145" y="177"/>
                    </a:lnTo>
                    <a:lnTo>
                      <a:pt x="143" y="182"/>
                    </a:lnTo>
                    <a:lnTo>
                      <a:pt x="141" y="186"/>
                    </a:lnTo>
                    <a:lnTo>
                      <a:pt x="137" y="190"/>
                    </a:lnTo>
                    <a:lnTo>
                      <a:pt x="133" y="193"/>
                    </a:lnTo>
                    <a:lnTo>
                      <a:pt x="129" y="193"/>
                    </a:lnTo>
                    <a:lnTo>
                      <a:pt x="64" y="193"/>
                    </a:lnTo>
                    <a:lnTo>
                      <a:pt x="60" y="193"/>
                    </a:lnTo>
                    <a:lnTo>
                      <a:pt x="55" y="190"/>
                    </a:lnTo>
                    <a:lnTo>
                      <a:pt x="52" y="186"/>
                    </a:lnTo>
                    <a:lnTo>
                      <a:pt x="48" y="182"/>
                    </a:lnTo>
                    <a:lnTo>
                      <a:pt x="48" y="177"/>
                    </a:lnTo>
                    <a:lnTo>
                      <a:pt x="48" y="145"/>
                    </a:lnTo>
                    <a:lnTo>
                      <a:pt x="16" y="145"/>
                    </a:lnTo>
                    <a:lnTo>
                      <a:pt x="11" y="145"/>
                    </a:lnTo>
                    <a:lnTo>
                      <a:pt x="7" y="141"/>
                    </a:lnTo>
                    <a:lnTo>
                      <a:pt x="3" y="138"/>
                    </a:lnTo>
                    <a:lnTo>
                      <a:pt x="0" y="133"/>
                    </a:lnTo>
                    <a:lnTo>
                      <a:pt x="0" y="129"/>
                    </a:lnTo>
                    <a:lnTo>
                      <a:pt x="0" y="64"/>
                    </a:lnTo>
                    <a:lnTo>
                      <a:pt x="0" y="60"/>
                    </a:lnTo>
                    <a:lnTo>
                      <a:pt x="3" y="55"/>
                    </a:lnTo>
                    <a:lnTo>
                      <a:pt x="7" y="52"/>
                    </a:lnTo>
                    <a:lnTo>
                      <a:pt x="11" y="50"/>
                    </a:lnTo>
                    <a:lnTo>
                      <a:pt x="16" y="48"/>
                    </a:lnTo>
                    <a:lnTo>
                      <a:pt x="48" y="48"/>
                    </a:lnTo>
                    <a:lnTo>
                      <a:pt x="48" y="16"/>
                    </a:lnTo>
                    <a:lnTo>
                      <a:pt x="48" y="12"/>
                    </a:lnTo>
                    <a:lnTo>
                      <a:pt x="52" y="7"/>
                    </a:lnTo>
                    <a:lnTo>
                      <a:pt x="55" y="4"/>
                    </a:lnTo>
                    <a:lnTo>
                      <a:pt x="60" y="2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31" name="Группа 143">
              <a:extLst>
                <a:ext uri="{FF2B5EF4-FFF2-40B4-BE49-F238E27FC236}">
                  <a16:creationId xmlns:a16="http://schemas.microsoft.com/office/drawing/2014/main" id="{7E25B084-25FC-4B15-B7D7-72A424347DD0}"/>
                </a:ext>
              </a:extLst>
            </p:cNvPr>
            <p:cNvGrpSpPr/>
            <p:nvPr/>
          </p:nvGrpSpPr>
          <p:grpSpPr>
            <a:xfrm>
              <a:off x="2999751" y="3319457"/>
              <a:ext cx="739553" cy="739553"/>
              <a:chOff x="7245287" y="2372329"/>
              <a:chExt cx="550409" cy="550409"/>
            </a:xfrm>
          </p:grpSpPr>
          <p:sp>
            <p:nvSpPr>
              <p:cNvPr id="132" name="Freeform 306">
                <a:extLst>
                  <a:ext uri="{FF2B5EF4-FFF2-40B4-BE49-F238E27FC236}">
                    <a16:creationId xmlns:a16="http://schemas.microsoft.com/office/drawing/2014/main" id="{A660A4BB-DF16-4372-ADEF-56D0E639483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245287" y="2372329"/>
                <a:ext cx="550409" cy="550409"/>
              </a:xfrm>
              <a:custGeom>
                <a:avLst/>
                <a:gdLst>
                  <a:gd name="T0" fmla="*/ 49 w 512"/>
                  <a:gd name="T1" fmla="*/ 213 h 512"/>
                  <a:gd name="T2" fmla="*/ 33 w 512"/>
                  <a:gd name="T3" fmla="*/ 241 h 512"/>
                  <a:gd name="T4" fmla="*/ 37 w 512"/>
                  <a:gd name="T5" fmla="*/ 385 h 512"/>
                  <a:gd name="T6" fmla="*/ 65 w 512"/>
                  <a:gd name="T7" fmla="*/ 399 h 512"/>
                  <a:gd name="T8" fmla="*/ 65 w 512"/>
                  <a:gd name="T9" fmla="*/ 298 h 512"/>
                  <a:gd name="T10" fmla="*/ 71 w 512"/>
                  <a:gd name="T11" fmla="*/ 292 h 512"/>
                  <a:gd name="T12" fmla="*/ 81 w 512"/>
                  <a:gd name="T13" fmla="*/ 289 h 512"/>
                  <a:gd name="T14" fmla="*/ 90 w 512"/>
                  <a:gd name="T15" fmla="*/ 292 h 512"/>
                  <a:gd name="T16" fmla="*/ 95 w 512"/>
                  <a:gd name="T17" fmla="*/ 298 h 512"/>
                  <a:gd name="T18" fmla="*/ 97 w 512"/>
                  <a:gd name="T19" fmla="*/ 399 h 512"/>
                  <a:gd name="T20" fmla="*/ 124 w 512"/>
                  <a:gd name="T21" fmla="*/ 385 h 512"/>
                  <a:gd name="T22" fmla="*/ 129 w 512"/>
                  <a:gd name="T23" fmla="*/ 241 h 512"/>
                  <a:gd name="T24" fmla="*/ 113 w 512"/>
                  <a:gd name="T25" fmla="*/ 213 h 512"/>
                  <a:gd name="T26" fmla="*/ 65 w 512"/>
                  <a:gd name="T27" fmla="*/ 209 h 512"/>
                  <a:gd name="T28" fmla="*/ 225 w 512"/>
                  <a:gd name="T29" fmla="*/ 140 h 512"/>
                  <a:gd name="T30" fmla="*/ 255 w 512"/>
                  <a:gd name="T31" fmla="*/ 480 h 512"/>
                  <a:gd name="T32" fmla="*/ 257 w 512"/>
                  <a:gd name="T33" fmla="*/ 427 h 512"/>
                  <a:gd name="T34" fmla="*/ 263 w 512"/>
                  <a:gd name="T35" fmla="*/ 419 h 512"/>
                  <a:gd name="T36" fmla="*/ 272 w 512"/>
                  <a:gd name="T37" fmla="*/ 415 h 512"/>
                  <a:gd name="T38" fmla="*/ 281 w 512"/>
                  <a:gd name="T39" fmla="*/ 419 h 512"/>
                  <a:gd name="T40" fmla="*/ 288 w 512"/>
                  <a:gd name="T41" fmla="*/ 427 h 512"/>
                  <a:gd name="T42" fmla="*/ 288 w 512"/>
                  <a:gd name="T43" fmla="*/ 480 h 512"/>
                  <a:gd name="T44" fmla="*/ 416 w 512"/>
                  <a:gd name="T45" fmla="*/ 432 h 512"/>
                  <a:gd name="T46" fmla="*/ 419 w 512"/>
                  <a:gd name="T47" fmla="*/ 423 h 512"/>
                  <a:gd name="T48" fmla="*/ 427 w 512"/>
                  <a:gd name="T49" fmla="*/ 417 h 512"/>
                  <a:gd name="T50" fmla="*/ 437 w 512"/>
                  <a:gd name="T51" fmla="*/ 417 h 512"/>
                  <a:gd name="T52" fmla="*/ 445 w 512"/>
                  <a:gd name="T53" fmla="*/ 423 h 512"/>
                  <a:gd name="T54" fmla="*/ 448 w 512"/>
                  <a:gd name="T55" fmla="*/ 432 h 512"/>
                  <a:gd name="T56" fmla="*/ 480 w 512"/>
                  <a:gd name="T57" fmla="*/ 480 h 512"/>
                  <a:gd name="T58" fmla="*/ 496 w 512"/>
                  <a:gd name="T59" fmla="*/ 0 h 512"/>
                  <a:gd name="T60" fmla="*/ 506 w 512"/>
                  <a:gd name="T61" fmla="*/ 3 h 512"/>
                  <a:gd name="T62" fmla="*/ 510 w 512"/>
                  <a:gd name="T63" fmla="*/ 11 h 512"/>
                  <a:gd name="T64" fmla="*/ 512 w 512"/>
                  <a:gd name="T65" fmla="*/ 496 h 512"/>
                  <a:gd name="T66" fmla="*/ 509 w 512"/>
                  <a:gd name="T67" fmla="*/ 505 h 512"/>
                  <a:gd name="T68" fmla="*/ 501 w 512"/>
                  <a:gd name="T69" fmla="*/ 512 h 512"/>
                  <a:gd name="T70" fmla="*/ 16 w 512"/>
                  <a:gd name="T71" fmla="*/ 512 h 512"/>
                  <a:gd name="T72" fmla="*/ 7 w 512"/>
                  <a:gd name="T73" fmla="*/ 508 h 512"/>
                  <a:gd name="T74" fmla="*/ 0 w 512"/>
                  <a:gd name="T75" fmla="*/ 500 h 512"/>
                  <a:gd name="T76" fmla="*/ 0 w 512"/>
                  <a:gd name="T77" fmla="*/ 491 h 512"/>
                  <a:gd name="T78" fmla="*/ 7 w 512"/>
                  <a:gd name="T79" fmla="*/ 483 h 512"/>
                  <a:gd name="T80" fmla="*/ 16 w 512"/>
                  <a:gd name="T81" fmla="*/ 480 h 512"/>
                  <a:gd name="T82" fmla="*/ 65 w 512"/>
                  <a:gd name="T83" fmla="*/ 432 h 512"/>
                  <a:gd name="T84" fmla="*/ 26 w 512"/>
                  <a:gd name="T85" fmla="*/ 420 h 512"/>
                  <a:gd name="T86" fmla="*/ 4 w 512"/>
                  <a:gd name="T87" fmla="*/ 388 h 512"/>
                  <a:gd name="T88" fmla="*/ 0 w 512"/>
                  <a:gd name="T89" fmla="*/ 241 h 512"/>
                  <a:gd name="T90" fmla="*/ 13 w 512"/>
                  <a:gd name="T91" fmla="*/ 202 h 512"/>
                  <a:gd name="T92" fmla="*/ 44 w 512"/>
                  <a:gd name="T93" fmla="*/ 180 h 512"/>
                  <a:gd name="T94" fmla="*/ 97 w 512"/>
                  <a:gd name="T95" fmla="*/ 177 h 512"/>
                  <a:gd name="T96" fmla="*/ 134 w 512"/>
                  <a:gd name="T97" fmla="*/ 189 h 512"/>
                  <a:gd name="T98" fmla="*/ 158 w 512"/>
                  <a:gd name="T99" fmla="*/ 220 h 512"/>
                  <a:gd name="T100" fmla="*/ 161 w 512"/>
                  <a:gd name="T101" fmla="*/ 369 h 512"/>
                  <a:gd name="T102" fmla="*/ 148 w 512"/>
                  <a:gd name="T103" fmla="*/ 406 h 512"/>
                  <a:gd name="T104" fmla="*/ 116 w 512"/>
                  <a:gd name="T105" fmla="*/ 428 h 512"/>
                  <a:gd name="T106" fmla="*/ 97 w 512"/>
                  <a:gd name="T107" fmla="*/ 480 h 512"/>
                  <a:gd name="T108" fmla="*/ 193 w 512"/>
                  <a:gd name="T109" fmla="*/ 128 h 512"/>
                  <a:gd name="T110" fmla="*/ 195 w 512"/>
                  <a:gd name="T111" fmla="*/ 119 h 512"/>
                  <a:gd name="T112" fmla="*/ 203 w 512"/>
                  <a:gd name="T113" fmla="*/ 114 h 512"/>
                  <a:gd name="T114" fmla="*/ 496 w 512"/>
                  <a:gd name="T11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512" h="512">
                    <a:moveTo>
                      <a:pt x="65" y="209"/>
                    </a:moveTo>
                    <a:lnTo>
                      <a:pt x="49" y="213"/>
                    </a:lnTo>
                    <a:lnTo>
                      <a:pt x="37" y="225"/>
                    </a:lnTo>
                    <a:lnTo>
                      <a:pt x="33" y="241"/>
                    </a:lnTo>
                    <a:lnTo>
                      <a:pt x="33" y="369"/>
                    </a:lnTo>
                    <a:lnTo>
                      <a:pt x="37" y="385"/>
                    </a:lnTo>
                    <a:lnTo>
                      <a:pt x="49" y="396"/>
                    </a:lnTo>
                    <a:lnTo>
                      <a:pt x="65" y="399"/>
                    </a:lnTo>
                    <a:lnTo>
                      <a:pt x="65" y="305"/>
                    </a:lnTo>
                    <a:lnTo>
                      <a:pt x="65" y="298"/>
                    </a:lnTo>
                    <a:lnTo>
                      <a:pt x="68" y="295"/>
                    </a:lnTo>
                    <a:lnTo>
                      <a:pt x="71" y="292"/>
                    </a:lnTo>
                    <a:lnTo>
                      <a:pt x="76" y="289"/>
                    </a:lnTo>
                    <a:lnTo>
                      <a:pt x="81" y="289"/>
                    </a:lnTo>
                    <a:lnTo>
                      <a:pt x="85" y="289"/>
                    </a:lnTo>
                    <a:lnTo>
                      <a:pt x="90" y="292"/>
                    </a:lnTo>
                    <a:lnTo>
                      <a:pt x="93" y="295"/>
                    </a:lnTo>
                    <a:lnTo>
                      <a:pt x="95" y="298"/>
                    </a:lnTo>
                    <a:lnTo>
                      <a:pt x="97" y="305"/>
                    </a:lnTo>
                    <a:lnTo>
                      <a:pt x="97" y="399"/>
                    </a:lnTo>
                    <a:lnTo>
                      <a:pt x="113" y="396"/>
                    </a:lnTo>
                    <a:lnTo>
                      <a:pt x="124" y="385"/>
                    </a:lnTo>
                    <a:lnTo>
                      <a:pt x="129" y="369"/>
                    </a:lnTo>
                    <a:lnTo>
                      <a:pt x="129" y="241"/>
                    </a:lnTo>
                    <a:lnTo>
                      <a:pt x="124" y="225"/>
                    </a:lnTo>
                    <a:lnTo>
                      <a:pt x="113" y="213"/>
                    </a:lnTo>
                    <a:lnTo>
                      <a:pt x="97" y="209"/>
                    </a:lnTo>
                    <a:lnTo>
                      <a:pt x="65" y="209"/>
                    </a:lnTo>
                    <a:close/>
                    <a:moveTo>
                      <a:pt x="480" y="40"/>
                    </a:moveTo>
                    <a:lnTo>
                      <a:pt x="225" y="140"/>
                    </a:lnTo>
                    <a:lnTo>
                      <a:pt x="225" y="480"/>
                    </a:lnTo>
                    <a:lnTo>
                      <a:pt x="255" y="480"/>
                    </a:lnTo>
                    <a:lnTo>
                      <a:pt x="255" y="432"/>
                    </a:lnTo>
                    <a:lnTo>
                      <a:pt x="257" y="427"/>
                    </a:lnTo>
                    <a:lnTo>
                      <a:pt x="259" y="423"/>
                    </a:lnTo>
                    <a:lnTo>
                      <a:pt x="263" y="419"/>
                    </a:lnTo>
                    <a:lnTo>
                      <a:pt x="267" y="417"/>
                    </a:lnTo>
                    <a:lnTo>
                      <a:pt x="272" y="415"/>
                    </a:lnTo>
                    <a:lnTo>
                      <a:pt x="278" y="417"/>
                    </a:lnTo>
                    <a:lnTo>
                      <a:pt x="281" y="419"/>
                    </a:lnTo>
                    <a:lnTo>
                      <a:pt x="286" y="423"/>
                    </a:lnTo>
                    <a:lnTo>
                      <a:pt x="288" y="427"/>
                    </a:lnTo>
                    <a:lnTo>
                      <a:pt x="288" y="432"/>
                    </a:lnTo>
                    <a:lnTo>
                      <a:pt x="288" y="480"/>
                    </a:lnTo>
                    <a:lnTo>
                      <a:pt x="416" y="480"/>
                    </a:lnTo>
                    <a:lnTo>
                      <a:pt x="416" y="432"/>
                    </a:lnTo>
                    <a:lnTo>
                      <a:pt x="417" y="427"/>
                    </a:lnTo>
                    <a:lnTo>
                      <a:pt x="419" y="423"/>
                    </a:lnTo>
                    <a:lnTo>
                      <a:pt x="422" y="419"/>
                    </a:lnTo>
                    <a:lnTo>
                      <a:pt x="427" y="417"/>
                    </a:lnTo>
                    <a:lnTo>
                      <a:pt x="432" y="415"/>
                    </a:lnTo>
                    <a:lnTo>
                      <a:pt x="437" y="417"/>
                    </a:lnTo>
                    <a:lnTo>
                      <a:pt x="442" y="419"/>
                    </a:lnTo>
                    <a:lnTo>
                      <a:pt x="445" y="423"/>
                    </a:lnTo>
                    <a:lnTo>
                      <a:pt x="448" y="427"/>
                    </a:lnTo>
                    <a:lnTo>
                      <a:pt x="448" y="432"/>
                    </a:lnTo>
                    <a:lnTo>
                      <a:pt x="448" y="480"/>
                    </a:lnTo>
                    <a:lnTo>
                      <a:pt x="480" y="480"/>
                    </a:lnTo>
                    <a:lnTo>
                      <a:pt x="480" y="40"/>
                    </a:lnTo>
                    <a:close/>
                    <a:moveTo>
                      <a:pt x="496" y="0"/>
                    </a:moveTo>
                    <a:lnTo>
                      <a:pt x="501" y="2"/>
                    </a:lnTo>
                    <a:lnTo>
                      <a:pt x="506" y="3"/>
                    </a:lnTo>
                    <a:lnTo>
                      <a:pt x="509" y="7"/>
                    </a:lnTo>
                    <a:lnTo>
                      <a:pt x="510" y="11"/>
                    </a:lnTo>
                    <a:lnTo>
                      <a:pt x="512" y="16"/>
                    </a:lnTo>
                    <a:lnTo>
                      <a:pt x="512" y="496"/>
                    </a:lnTo>
                    <a:lnTo>
                      <a:pt x="510" y="500"/>
                    </a:lnTo>
                    <a:lnTo>
                      <a:pt x="509" y="505"/>
                    </a:lnTo>
                    <a:lnTo>
                      <a:pt x="506" y="508"/>
                    </a:lnTo>
                    <a:lnTo>
                      <a:pt x="501" y="512"/>
                    </a:lnTo>
                    <a:lnTo>
                      <a:pt x="496" y="512"/>
                    </a:lnTo>
                    <a:lnTo>
                      <a:pt x="16" y="512"/>
                    </a:lnTo>
                    <a:lnTo>
                      <a:pt x="12" y="512"/>
                    </a:lnTo>
                    <a:lnTo>
                      <a:pt x="7" y="508"/>
                    </a:lnTo>
                    <a:lnTo>
                      <a:pt x="4" y="505"/>
                    </a:lnTo>
                    <a:lnTo>
                      <a:pt x="0" y="500"/>
                    </a:lnTo>
                    <a:lnTo>
                      <a:pt x="0" y="496"/>
                    </a:lnTo>
                    <a:lnTo>
                      <a:pt x="0" y="491"/>
                    </a:lnTo>
                    <a:lnTo>
                      <a:pt x="4" y="486"/>
                    </a:lnTo>
                    <a:lnTo>
                      <a:pt x="7" y="483"/>
                    </a:lnTo>
                    <a:lnTo>
                      <a:pt x="12" y="481"/>
                    </a:lnTo>
                    <a:lnTo>
                      <a:pt x="16" y="480"/>
                    </a:lnTo>
                    <a:lnTo>
                      <a:pt x="65" y="480"/>
                    </a:lnTo>
                    <a:lnTo>
                      <a:pt x="65" y="432"/>
                    </a:lnTo>
                    <a:lnTo>
                      <a:pt x="44" y="428"/>
                    </a:lnTo>
                    <a:lnTo>
                      <a:pt x="26" y="420"/>
                    </a:lnTo>
                    <a:lnTo>
                      <a:pt x="13" y="406"/>
                    </a:lnTo>
                    <a:lnTo>
                      <a:pt x="4" y="388"/>
                    </a:lnTo>
                    <a:lnTo>
                      <a:pt x="0" y="369"/>
                    </a:lnTo>
                    <a:lnTo>
                      <a:pt x="0" y="241"/>
                    </a:lnTo>
                    <a:lnTo>
                      <a:pt x="4" y="220"/>
                    </a:lnTo>
                    <a:lnTo>
                      <a:pt x="13" y="202"/>
                    </a:lnTo>
                    <a:lnTo>
                      <a:pt x="26" y="189"/>
                    </a:lnTo>
                    <a:lnTo>
                      <a:pt x="44" y="180"/>
                    </a:lnTo>
                    <a:lnTo>
                      <a:pt x="65" y="177"/>
                    </a:lnTo>
                    <a:lnTo>
                      <a:pt x="97" y="177"/>
                    </a:lnTo>
                    <a:lnTo>
                      <a:pt x="116" y="180"/>
                    </a:lnTo>
                    <a:lnTo>
                      <a:pt x="134" y="189"/>
                    </a:lnTo>
                    <a:lnTo>
                      <a:pt x="148" y="202"/>
                    </a:lnTo>
                    <a:lnTo>
                      <a:pt x="158" y="220"/>
                    </a:lnTo>
                    <a:lnTo>
                      <a:pt x="161" y="241"/>
                    </a:lnTo>
                    <a:lnTo>
                      <a:pt x="161" y="369"/>
                    </a:lnTo>
                    <a:lnTo>
                      <a:pt x="158" y="388"/>
                    </a:lnTo>
                    <a:lnTo>
                      <a:pt x="148" y="406"/>
                    </a:lnTo>
                    <a:lnTo>
                      <a:pt x="134" y="420"/>
                    </a:lnTo>
                    <a:lnTo>
                      <a:pt x="116" y="428"/>
                    </a:lnTo>
                    <a:lnTo>
                      <a:pt x="97" y="432"/>
                    </a:lnTo>
                    <a:lnTo>
                      <a:pt x="97" y="480"/>
                    </a:lnTo>
                    <a:lnTo>
                      <a:pt x="193" y="480"/>
                    </a:lnTo>
                    <a:lnTo>
                      <a:pt x="193" y="128"/>
                    </a:lnTo>
                    <a:lnTo>
                      <a:pt x="193" y="124"/>
                    </a:lnTo>
                    <a:lnTo>
                      <a:pt x="195" y="119"/>
                    </a:lnTo>
                    <a:lnTo>
                      <a:pt x="198" y="116"/>
                    </a:lnTo>
                    <a:lnTo>
                      <a:pt x="203" y="114"/>
                    </a:lnTo>
                    <a:lnTo>
                      <a:pt x="490" y="2"/>
                    </a:lnTo>
                    <a:lnTo>
                      <a:pt x="496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3" name="Rectangle 307">
                <a:extLst>
                  <a:ext uri="{FF2B5EF4-FFF2-40B4-BE49-F238E27FC236}">
                    <a16:creationId xmlns:a16="http://schemas.microsoft.com/office/drawing/2014/main" id="{01725359-146C-4841-9768-D8725B046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20492" y="2681935"/>
                <a:ext cx="34401" cy="34401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4" name="Rectangle 308">
                <a:extLst>
                  <a:ext uri="{FF2B5EF4-FFF2-40B4-BE49-F238E27FC236}">
                    <a16:creationId xmlns:a16="http://schemas.microsoft.com/office/drawing/2014/main" id="{9DBA780A-0A97-4CAA-954C-08CEF506A6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06493" y="2681935"/>
                <a:ext cx="34401" cy="34401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5" name="Rectangle 309">
                <a:extLst>
                  <a:ext uri="{FF2B5EF4-FFF2-40B4-BE49-F238E27FC236}">
                    <a16:creationId xmlns:a16="http://schemas.microsoft.com/office/drawing/2014/main" id="{1F5BBFAA-F21F-4F10-B2F4-1440D3DA73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92495" y="2681935"/>
                <a:ext cx="34401" cy="34401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6" name="Rectangle 310">
                <a:extLst>
                  <a:ext uri="{FF2B5EF4-FFF2-40B4-BE49-F238E27FC236}">
                    <a16:creationId xmlns:a16="http://schemas.microsoft.com/office/drawing/2014/main" id="{7406DB08-59B2-41B7-8659-062171D63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20492" y="2750736"/>
                <a:ext cx="34401" cy="34401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7" name="Rectangle 311">
                <a:extLst>
                  <a:ext uri="{FF2B5EF4-FFF2-40B4-BE49-F238E27FC236}">
                    <a16:creationId xmlns:a16="http://schemas.microsoft.com/office/drawing/2014/main" id="{D2241158-A567-48F6-8DBC-B956E4638F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06493" y="2750736"/>
                <a:ext cx="34401" cy="34401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8" name="Rectangle 312">
                <a:extLst>
                  <a:ext uri="{FF2B5EF4-FFF2-40B4-BE49-F238E27FC236}">
                    <a16:creationId xmlns:a16="http://schemas.microsoft.com/office/drawing/2014/main" id="{D923A9C3-6EBA-4093-93CB-60705C65EF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06493" y="2819537"/>
                <a:ext cx="34401" cy="34401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9" name="Rectangle 313">
                <a:extLst>
                  <a:ext uri="{FF2B5EF4-FFF2-40B4-BE49-F238E27FC236}">
                    <a16:creationId xmlns:a16="http://schemas.microsoft.com/office/drawing/2014/main" id="{354E6DD7-3AF8-456B-8DA7-5C115E8880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92495" y="2750736"/>
                <a:ext cx="34401" cy="34401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0" name="Rectangle 314">
                <a:extLst>
                  <a:ext uri="{FF2B5EF4-FFF2-40B4-BE49-F238E27FC236}">
                    <a16:creationId xmlns:a16="http://schemas.microsoft.com/office/drawing/2014/main" id="{4F8D602D-44F1-4740-AA23-CDE3770893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20492" y="2544332"/>
                <a:ext cx="34401" cy="34401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1" name="Rectangle 315">
                <a:extLst>
                  <a:ext uri="{FF2B5EF4-FFF2-40B4-BE49-F238E27FC236}">
                    <a16:creationId xmlns:a16="http://schemas.microsoft.com/office/drawing/2014/main" id="{1A99829D-D3D8-41BA-9076-595D1E886E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06493" y="2544332"/>
                <a:ext cx="34401" cy="34401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2" name="Rectangle 316">
                <a:extLst>
                  <a:ext uri="{FF2B5EF4-FFF2-40B4-BE49-F238E27FC236}">
                    <a16:creationId xmlns:a16="http://schemas.microsoft.com/office/drawing/2014/main" id="{E6F5EE5E-80D1-4E9A-BC0E-EF498B3815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92495" y="2544332"/>
                <a:ext cx="34401" cy="34401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3" name="Rectangle 317">
                <a:extLst>
                  <a:ext uri="{FF2B5EF4-FFF2-40B4-BE49-F238E27FC236}">
                    <a16:creationId xmlns:a16="http://schemas.microsoft.com/office/drawing/2014/main" id="{51DEF6D7-DD87-46D7-A6DD-715D69EA65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92495" y="2475531"/>
                <a:ext cx="34401" cy="34401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4" name="Rectangle 318">
                <a:extLst>
                  <a:ext uri="{FF2B5EF4-FFF2-40B4-BE49-F238E27FC236}">
                    <a16:creationId xmlns:a16="http://schemas.microsoft.com/office/drawing/2014/main" id="{53500925-FB94-4425-BB7B-45CAA1C8C4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20492" y="2613133"/>
                <a:ext cx="34401" cy="34401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5" name="Rectangle 319">
                <a:extLst>
                  <a:ext uri="{FF2B5EF4-FFF2-40B4-BE49-F238E27FC236}">
                    <a16:creationId xmlns:a16="http://schemas.microsoft.com/office/drawing/2014/main" id="{1CE7EDC7-149E-4D44-B2B3-48E1547C4E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06493" y="2613133"/>
                <a:ext cx="34401" cy="34401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6" name="Rectangle 320">
                <a:extLst>
                  <a:ext uri="{FF2B5EF4-FFF2-40B4-BE49-F238E27FC236}">
                    <a16:creationId xmlns:a16="http://schemas.microsoft.com/office/drawing/2014/main" id="{82849FA3-192C-48B4-A69F-1A238A1B09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92495" y="2613133"/>
                <a:ext cx="34401" cy="34401"/>
              </a:xfrm>
              <a:prstGeom prst="rect">
                <a:avLst/>
              </a:prstGeom>
              <a:solidFill>
                <a:srgbClr val="00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49" name="TextBox 148">
            <a:extLst>
              <a:ext uri="{FF2B5EF4-FFF2-40B4-BE49-F238E27FC236}">
                <a16:creationId xmlns:a16="http://schemas.microsoft.com/office/drawing/2014/main" id="{2F092754-3A81-42A9-A4ED-5CAA1546FBE0}"/>
              </a:ext>
            </a:extLst>
          </p:cNvPr>
          <p:cNvSpPr txBox="1"/>
          <p:nvPr/>
        </p:nvSpPr>
        <p:spPr>
          <a:xfrm>
            <a:off x="6203986" y="5422306"/>
            <a:ext cx="192933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</a:pPr>
            <a:r>
              <a:rPr lang="ru-RU" sz="1100" b="1" kern="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Организации оптовой торговли/ Импортеры</a:t>
            </a:r>
            <a:endParaRPr lang="en-US" sz="1100" b="1" kern="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50" name="Прямая со стрелкой 149">
            <a:extLst>
              <a:ext uri="{FF2B5EF4-FFF2-40B4-BE49-F238E27FC236}">
                <a16:creationId xmlns:a16="http://schemas.microsoft.com/office/drawing/2014/main" id="{E40E7592-E2F3-4237-8F85-4B7210835078}"/>
              </a:ext>
            </a:extLst>
          </p:cNvPr>
          <p:cNvCxnSpPr/>
          <p:nvPr/>
        </p:nvCxnSpPr>
        <p:spPr>
          <a:xfrm flipV="1">
            <a:off x="5351851" y="5130716"/>
            <a:ext cx="1076749" cy="725"/>
          </a:xfrm>
          <a:prstGeom prst="straightConnector1">
            <a:avLst/>
          </a:prstGeom>
          <a:ln w="28575">
            <a:solidFill>
              <a:srgbClr val="DD1A3C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1" name="Группа 165">
            <a:extLst>
              <a:ext uri="{FF2B5EF4-FFF2-40B4-BE49-F238E27FC236}">
                <a16:creationId xmlns:a16="http://schemas.microsoft.com/office/drawing/2014/main" id="{57CF5C85-ADB7-4A47-8808-493D3F0E205C}"/>
              </a:ext>
            </a:extLst>
          </p:cNvPr>
          <p:cNvGrpSpPr/>
          <p:nvPr/>
        </p:nvGrpSpPr>
        <p:grpSpPr>
          <a:xfrm>
            <a:off x="9051565" y="4745024"/>
            <a:ext cx="629538" cy="629538"/>
            <a:chOff x="4865619" y="5362968"/>
            <a:chExt cx="550470" cy="550470"/>
          </a:xfrm>
        </p:grpSpPr>
        <p:sp>
          <p:nvSpPr>
            <p:cNvPr id="152" name="Freeform 93">
              <a:extLst>
                <a:ext uri="{FF2B5EF4-FFF2-40B4-BE49-F238E27FC236}">
                  <a16:creationId xmlns:a16="http://schemas.microsoft.com/office/drawing/2014/main" id="{244EBBB9-CBEE-4D8C-BD78-C7D81ED95B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65619" y="5362968"/>
              <a:ext cx="550470" cy="550470"/>
            </a:xfrm>
            <a:custGeom>
              <a:avLst/>
              <a:gdLst>
                <a:gd name="T0" fmla="*/ 255 w 512"/>
                <a:gd name="T1" fmla="*/ 480 h 512"/>
                <a:gd name="T2" fmla="*/ 258 w 512"/>
                <a:gd name="T3" fmla="*/ 422 h 512"/>
                <a:gd name="T4" fmla="*/ 271 w 512"/>
                <a:gd name="T5" fmla="*/ 416 h 512"/>
                <a:gd name="T6" fmla="*/ 286 w 512"/>
                <a:gd name="T7" fmla="*/ 422 h 512"/>
                <a:gd name="T8" fmla="*/ 287 w 512"/>
                <a:gd name="T9" fmla="*/ 480 h 512"/>
                <a:gd name="T10" fmla="*/ 417 w 512"/>
                <a:gd name="T11" fmla="*/ 427 h 512"/>
                <a:gd name="T12" fmla="*/ 427 w 512"/>
                <a:gd name="T13" fmla="*/ 417 h 512"/>
                <a:gd name="T14" fmla="*/ 441 w 512"/>
                <a:gd name="T15" fmla="*/ 419 h 512"/>
                <a:gd name="T16" fmla="*/ 448 w 512"/>
                <a:gd name="T17" fmla="*/ 432 h 512"/>
                <a:gd name="T18" fmla="*/ 480 w 512"/>
                <a:gd name="T19" fmla="*/ 255 h 512"/>
                <a:gd name="T20" fmla="*/ 32 w 512"/>
                <a:gd name="T21" fmla="*/ 480 h 512"/>
                <a:gd name="T22" fmla="*/ 32 w 512"/>
                <a:gd name="T23" fmla="*/ 97 h 512"/>
                <a:gd name="T24" fmla="*/ 352 w 512"/>
                <a:gd name="T25" fmla="*/ 69 h 512"/>
                <a:gd name="T26" fmla="*/ 340 w 512"/>
                <a:gd name="T27" fmla="*/ 79 h 512"/>
                <a:gd name="T28" fmla="*/ 303 w 512"/>
                <a:gd name="T29" fmla="*/ 113 h 512"/>
                <a:gd name="T30" fmla="*/ 345 w 512"/>
                <a:gd name="T31" fmla="*/ 116 h 512"/>
                <a:gd name="T32" fmla="*/ 352 w 512"/>
                <a:gd name="T33" fmla="*/ 129 h 512"/>
                <a:gd name="T34" fmla="*/ 384 w 512"/>
                <a:gd name="T35" fmla="*/ 129 h 512"/>
                <a:gd name="T36" fmla="*/ 390 w 512"/>
                <a:gd name="T37" fmla="*/ 116 h 512"/>
                <a:gd name="T38" fmla="*/ 432 w 512"/>
                <a:gd name="T39" fmla="*/ 113 h 512"/>
                <a:gd name="T40" fmla="*/ 395 w 512"/>
                <a:gd name="T41" fmla="*/ 79 h 512"/>
                <a:gd name="T42" fmla="*/ 385 w 512"/>
                <a:gd name="T43" fmla="*/ 69 h 512"/>
                <a:gd name="T44" fmla="*/ 352 w 512"/>
                <a:gd name="T45" fmla="*/ 33 h 512"/>
                <a:gd name="T46" fmla="*/ 404 w 512"/>
                <a:gd name="T47" fmla="*/ 0 h 512"/>
                <a:gd name="T48" fmla="*/ 416 w 512"/>
                <a:gd name="T49" fmla="*/ 12 h 512"/>
                <a:gd name="T50" fmla="*/ 448 w 512"/>
                <a:gd name="T51" fmla="*/ 49 h 512"/>
                <a:gd name="T52" fmla="*/ 461 w 512"/>
                <a:gd name="T53" fmla="*/ 55 h 512"/>
                <a:gd name="T54" fmla="*/ 464 w 512"/>
                <a:gd name="T55" fmla="*/ 129 h 512"/>
                <a:gd name="T56" fmla="*/ 457 w 512"/>
                <a:gd name="T57" fmla="*/ 142 h 512"/>
                <a:gd name="T58" fmla="*/ 416 w 512"/>
                <a:gd name="T59" fmla="*/ 145 h 512"/>
                <a:gd name="T60" fmla="*/ 412 w 512"/>
                <a:gd name="T61" fmla="*/ 186 h 512"/>
                <a:gd name="T62" fmla="*/ 400 w 512"/>
                <a:gd name="T63" fmla="*/ 193 h 512"/>
                <a:gd name="T64" fmla="*/ 496 w 512"/>
                <a:gd name="T65" fmla="*/ 225 h 512"/>
                <a:gd name="T66" fmla="*/ 509 w 512"/>
                <a:gd name="T67" fmla="*/ 231 h 512"/>
                <a:gd name="T68" fmla="*/ 512 w 512"/>
                <a:gd name="T69" fmla="*/ 496 h 512"/>
                <a:gd name="T70" fmla="*/ 506 w 512"/>
                <a:gd name="T71" fmla="*/ 509 h 512"/>
                <a:gd name="T72" fmla="*/ 16 w 512"/>
                <a:gd name="T73" fmla="*/ 512 h 512"/>
                <a:gd name="T74" fmla="*/ 3 w 512"/>
                <a:gd name="T75" fmla="*/ 506 h 512"/>
                <a:gd name="T76" fmla="*/ 0 w 512"/>
                <a:gd name="T77" fmla="*/ 81 h 512"/>
                <a:gd name="T78" fmla="*/ 6 w 512"/>
                <a:gd name="T79" fmla="*/ 68 h 512"/>
                <a:gd name="T80" fmla="*/ 209 w 512"/>
                <a:gd name="T81" fmla="*/ 65 h 512"/>
                <a:gd name="T82" fmla="*/ 222 w 512"/>
                <a:gd name="T83" fmla="*/ 71 h 512"/>
                <a:gd name="T84" fmla="*/ 225 w 512"/>
                <a:gd name="T85" fmla="*/ 225 h 512"/>
                <a:gd name="T86" fmla="*/ 335 w 512"/>
                <a:gd name="T87" fmla="*/ 193 h 512"/>
                <a:gd name="T88" fmla="*/ 323 w 512"/>
                <a:gd name="T89" fmla="*/ 186 h 512"/>
                <a:gd name="T90" fmla="*/ 319 w 512"/>
                <a:gd name="T91" fmla="*/ 145 h 512"/>
                <a:gd name="T92" fmla="*/ 279 w 512"/>
                <a:gd name="T93" fmla="*/ 142 h 512"/>
                <a:gd name="T94" fmla="*/ 271 w 512"/>
                <a:gd name="T95" fmla="*/ 129 h 512"/>
                <a:gd name="T96" fmla="*/ 274 w 512"/>
                <a:gd name="T97" fmla="*/ 55 h 512"/>
                <a:gd name="T98" fmla="*/ 287 w 512"/>
                <a:gd name="T99" fmla="*/ 49 h 512"/>
                <a:gd name="T100" fmla="*/ 321 w 512"/>
                <a:gd name="T101" fmla="*/ 12 h 512"/>
                <a:gd name="T102" fmla="*/ 331 w 512"/>
                <a:gd name="T103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12" h="512">
                  <a:moveTo>
                    <a:pt x="225" y="255"/>
                  </a:moveTo>
                  <a:lnTo>
                    <a:pt x="225" y="480"/>
                  </a:lnTo>
                  <a:lnTo>
                    <a:pt x="255" y="480"/>
                  </a:lnTo>
                  <a:lnTo>
                    <a:pt x="255" y="432"/>
                  </a:lnTo>
                  <a:lnTo>
                    <a:pt x="257" y="427"/>
                  </a:lnTo>
                  <a:lnTo>
                    <a:pt x="258" y="422"/>
                  </a:lnTo>
                  <a:lnTo>
                    <a:pt x="263" y="419"/>
                  </a:lnTo>
                  <a:lnTo>
                    <a:pt x="266" y="417"/>
                  </a:lnTo>
                  <a:lnTo>
                    <a:pt x="271" y="416"/>
                  </a:lnTo>
                  <a:lnTo>
                    <a:pt x="278" y="417"/>
                  </a:lnTo>
                  <a:lnTo>
                    <a:pt x="281" y="419"/>
                  </a:lnTo>
                  <a:lnTo>
                    <a:pt x="286" y="422"/>
                  </a:lnTo>
                  <a:lnTo>
                    <a:pt x="287" y="427"/>
                  </a:lnTo>
                  <a:lnTo>
                    <a:pt x="287" y="432"/>
                  </a:lnTo>
                  <a:lnTo>
                    <a:pt x="287" y="480"/>
                  </a:lnTo>
                  <a:lnTo>
                    <a:pt x="416" y="480"/>
                  </a:lnTo>
                  <a:lnTo>
                    <a:pt x="416" y="432"/>
                  </a:lnTo>
                  <a:lnTo>
                    <a:pt x="417" y="427"/>
                  </a:lnTo>
                  <a:lnTo>
                    <a:pt x="419" y="422"/>
                  </a:lnTo>
                  <a:lnTo>
                    <a:pt x="422" y="419"/>
                  </a:lnTo>
                  <a:lnTo>
                    <a:pt x="427" y="417"/>
                  </a:lnTo>
                  <a:lnTo>
                    <a:pt x="432" y="416"/>
                  </a:lnTo>
                  <a:lnTo>
                    <a:pt x="437" y="417"/>
                  </a:lnTo>
                  <a:lnTo>
                    <a:pt x="441" y="419"/>
                  </a:lnTo>
                  <a:lnTo>
                    <a:pt x="445" y="422"/>
                  </a:lnTo>
                  <a:lnTo>
                    <a:pt x="448" y="427"/>
                  </a:lnTo>
                  <a:lnTo>
                    <a:pt x="448" y="432"/>
                  </a:lnTo>
                  <a:lnTo>
                    <a:pt x="448" y="480"/>
                  </a:lnTo>
                  <a:lnTo>
                    <a:pt x="480" y="480"/>
                  </a:lnTo>
                  <a:lnTo>
                    <a:pt x="480" y="255"/>
                  </a:lnTo>
                  <a:lnTo>
                    <a:pt x="225" y="255"/>
                  </a:lnTo>
                  <a:close/>
                  <a:moveTo>
                    <a:pt x="32" y="97"/>
                  </a:moveTo>
                  <a:lnTo>
                    <a:pt x="32" y="480"/>
                  </a:lnTo>
                  <a:lnTo>
                    <a:pt x="193" y="480"/>
                  </a:lnTo>
                  <a:lnTo>
                    <a:pt x="193" y="97"/>
                  </a:lnTo>
                  <a:lnTo>
                    <a:pt x="32" y="97"/>
                  </a:lnTo>
                  <a:close/>
                  <a:moveTo>
                    <a:pt x="352" y="33"/>
                  </a:moveTo>
                  <a:lnTo>
                    <a:pt x="352" y="65"/>
                  </a:lnTo>
                  <a:lnTo>
                    <a:pt x="352" y="69"/>
                  </a:lnTo>
                  <a:lnTo>
                    <a:pt x="348" y="74"/>
                  </a:lnTo>
                  <a:lnTo>
                    <a:pt x="345" y="77"/>
                  </a:lnTo>
                  <a:lnTo>
                    <a:pt x="340" y="79"/>
                  </a:lnTo>
                  <a:lnTo>
                    <a:pt x="335" y="81"/>
                  </a:lnTo>
                  <a:lnTo>
                    <a:pt x="303" y="81"/>
                  </a:lnTo>
                  <a:lnTo>
                    <a:pt x="303" y="113"/>
                  </a:lnTo>
                  <a:lnTo>
                    <a:pt x="335" y="113"/>
                  </a:lnTo>
                  <a:lnTo>
                    <a:pt x="340" y="113"/>
                  </a:lnTo>
                  <a:lnTo>
                    <a:pt x="345" y="116"/>
                  </a:lnTo>
                  <a:lnTo>
                    <a:pt x="348" y="119"/>
                  </a:lnTo>
                  <a:lnTo>
                    <a:pt x="352" y="124"/>
                  </a:lnTo>
                  <a:lnTo>
                    <a:pt x="352" y="129"/>
                  </a:lnTo>
                  <a:lnTo>
                    <a:pt x="352" y="161"/>
                  </a:lnTo>
                  <a:lnTo>
                    <a:pt x="384" y="161"/>
                  </a:lnTo>
                  <a:lnTo>
                    <a:pt x="384" y="129"/>
                  </a:lnTo>
                  <a:lnTo>
                    <a:pt x="385" y="124"/>
                  </a:lnTo>
                  <a:lnTo>
                    <a:pt x="387" y="119"/>
                  </a:lnTo>
                  <a:lnTo>
                    <a:pt x="390" y="116"/>
                  </a:lnTo>
                  <a:lnTo>
                    <a:pt x="395" y="113"/>
                  </a:lnTo>
                  <a:lnTo>
                    <a:pt x="400" y="113"/>
                  </a:lnTo>
                  <a:lnTo>
                    <a:pt x="432" y="113"/>
                  </a:lnTo>
                  <a:lnTo>
                    <a:pt x="432" y="81"/>
                  </a:lnTo>
                  <a:lnTo>
                    <a:pt x="400" y="81"/>
                  </a:lnTo>
                  <a:lnTo>
                    <a:pt x="395" y="79"/>
                  </a:lnTo>
                  <a:lnTo>
                    <a:pt x="390" y="77"/>
                  </a:lnTo>
                  <a:lnTo>
                    <a:pt x="387" y="74"/>
                  </a:lnTo>
                  <a:lnTo>
                    <a:pt x="385" y="69"/>
                  </a:lnTo>
                  <a:lnTo>
                    <a:pt x="384" y="65"/>
                  </a:lnTo>
                  <a:lnTo>
                    <a:pt x="384" y="33"/>
                  </a:lnTo>
                  <a:lnTo>
                    <a:pt x="352" y="33"/>
                  </a:lnTo>
                  <a:close/>
                  <a:moveTo>
                    <a:pt x="335" y="0"/>
                  </a:moveTo>
                  <a:lnTo>
                    <a:pt x="400" y="0"/>
                  </a:lnTo>
                  <a:lnTo>
                    <a:pt x="404" y="0"/>
                  </a:lnTo>
                  <a:lnTo>
                    <a:pt x="409" y="4"/>
                  </a:lnTo>
                  <a:lnTo>
                    <a:pt x="412" y="7"/>
                  </a:lnTo>
                  <a:lnTo>
                    <a:pt x="416" y="12"/>
                  </a:lnTo>
                  <a:lnTo>
                    <a:pt x="416" y="16"/>
                  </a:lnTo>
                  <a:lnTo>
                    <a:pt x="416" y="49"/>
                  </a:lnTo>
                  <a:lnTo>
                    <a:pt x="448" y="49"/>
                  </a:lnTo>
                  <a:lnTo>
                    <a:pt x="453" y="49"/>
                  </a:lnTo>
                  <a:lnTo>
                    <a:pt x="457" y="52"/>
                  </a:lnTo>
                  <a:lnTo>
                    <a:pt x="461" y="55"/>
                  </a:lnTo>
                  <a:lnTo>
                    <a:pt x="464" y="60"/>
                  </a:lnTo>
                  <a:lnTo>
                    <a:pt x="464" y="65"/>
                  </a:lnTo>
                  <a:lnTo>
                    <a:pt x="464" y="129"/>
                  </a:lnTo>
                  <a:lnTo>
                    <a:pt x="464" y="134"/>
                  </a:lnTo>
                  <a:lnTo>
                    <a:pt x="461" y="138"/>
                  </a:lnTo>
                  <a:lnTo>
                    <a:pt x="457" y="142"/>
                  </a:lnTo>
                  <a:lnTo>
                    <a:pt x="453" y="143"/>
                  </a:lnTo>
                  <a:lnTo>
                    <a:pt x="448" y="145"/>
                  </a:lnTo>
                  <a:lnTo>
                    <a:pt x="416" y="145"/>
                  </a:lnTo>
                  <a:lnTo>
                    <a:pt x="416" y="177"/>
                  </a:lnTo>
                  <a:lnTo>
                    <a:pt x="416" y="182"/>
                  </a:lnTo>
                  <a:lnTo>
                    <a:pt x="412" y="186"/>
                  </a:lnTo>
                  <a:lnTo>
                    <a:pt x="409" y="190"/>
                  </a:lnTo>
                  <a:lnTo>
                    <a:pt x="404" y="191"/>
                  </a:lnTo>
                  <a:lnTo>
                    <a:pt x="400" y="193"/>
                  </a:lnTo>
                  <a:lnTo>
                    <a:pt x="384" y="193"/>
                  </a:lnTo>
                  <a:lnTo>
                    <a:pt x="384" y="225"/>
                  </a:lnTo>
                  <a:lnTo>
                    <a:pt x="496" y="225"/>
                  </a:lnTo>
                  <a:lnTo>
                    <a:pt x="501" y="225"/>
                  </a:lnTo>
                  <a:lnTo>
                    <a:pt x="506" y="227"/>
                  </a:lnTo>
                  <a:lnTo>
                    <a:pt x="509" y="231"/>
                  </a:lnTo>
                  <a:lnTo>
                    <a:pt x="512" y="235"/>
                  </a:lnTo>
                  <a:lnTo>
                    <a:pt x="512" y="241"/>
                  </a:lnTo>
                  <a:lnTo>
                    <a:pt x="512" y="496"/>
                  </a:lnTo>
                  <a:lnTo>
                    <a:pt x="512" y="501"/>
                  </a:lnTo>
                  <a:lnTo>
                    <a:pt x="509" y="506"/>
                  </a:lnTo>
                  <a:lnTo>
                    <a:pt x="506" y="509"/>
                  </a:lnTo>
                  <a:lnTo>
                    <a:pt x="501" y="510"/>
                  </a:lnTo>
                  <a:lnTo>
                    <a:pt x="496" y="512"/>
                  </a:lnTo>
                  <a:lnTo>
                    <a:pt x="16" y="512"/>
                  </a:lnTo>
                  <a:lnTo>
                    <a:pt x="11" y="510"/>
                  </a:lnTo>
                  <a:lnTo>
                    <a:pt x="6" y="509"/>
                  </a:lnTo>
                  <a:lnTo>
                    <a:pt x="3" y="506"/>
                  </a:lnTo>
                  <a:lnTo>
                    <a:pt x="0" y="501"/>
                  </a:lnTo>
                  <a:lnTo>
                    <a:pt x="0" y="496"/>
                  </a:lnTo>
                  <a:lnTo>
                    <a:pt x="0" y="81"/>
                  </a:lnTo>
                  <a:lnTo>
                    <a:pt x="0" y="76"/>
                  </a:lnTo>
                  <a:lnTo>
                    <a:pt x="3" y="71"/>
                  </a:lnTo>
                  <a:lnTo>
                    <a:pt x="6" y="68"/>
                  </a:lnTo>
                  <a:lnTo>
                    <a:pt x="11" y="65"/>
                  </a:lnTo>
                  <a:lnTo>
                    <a:pt x="16" y="65"/>
                  </a:lnTo>
                  <a:lnTo>
                    <a:pt x="209" y="65"/>
                  </a:lnTo>
                  <a:lnTo>
                    <a:pt x="213" y="65"/>
                  </a:lnTo>
                  <a:lnTo>
                    <a:pt x="217" y="68"/>
                  </a:lnTo>
                  <a:lnTo>
                    <a:pt x="222" y="71"/>
                  </a:lnTo>
                  <a:lnTo>
                    <a:pt x="223" y="76"/>
                  </a:lnTo>
                  <a:lnTo>
                    <a:pt x="225" y="81"/>
                  </a:lnTo>
                  <a:lnTo>
                    <a:pt x="225" y="225"/>
                  </a:lnTo>
                  <a:lnTo>
                    <a:pt x="352" y="225"/>
                  </a:lnTo>
                  <a:lnTo>
                    <a:pt x="352" y="193"/>
                  </a:lnTo>
                  <a:lnTo>
                    <a:pt x="335" y="193"/>
                  </a:lnTo>
                  <a:lnTo>
                    <a:pt x="331" y="191"/>
                  </a:lnTo>
                  <a:lnTo>
                    <a:pt x="326" y="190"/>
                  </a:lnTo>
                  <a:lnTo>
                    <a:pt x="323" y="186"/>
                  </a:lnTo>
                  <a:lnTo>
                    <a:pt x="321" y="182"/>
                  </a:lnTo>
                  <a:lnTo>
                    <a:pt x="319" y="177"/>
                  </a:lnTo>
                  <a:lnTo>
                    <a:pt x="319" y="145"/>
                  </a:lnTo>
                  <a:lnTo>
                    <a:pt x="287" y="145"/>
                  </a:lnTo>
                  <a:lnTo>
                    <a:pt x="283" y="143"/>
                  </a:lnTo>
                  <a:lnTo>
                    <a:pt x="279" y="142"/>
                  </a:lnTo>
                  <a:lnTo>
                    <a:pt x="274" y="138"/>
                  </a:lnTo>
                  <a:lnTo>
                    <a:pt x="273" y="134"/>
                  </a:lnTo>
                  <a:lnTo>
                    <a:pt x="271" y="129"/>
                  </a:lnTo>
                  <a:lnTo>
                    <a:pt x="271" y="65"/>
                  </a:lnTo>
                  <a:lnTo>
                    <a:pt x="273" y="60"/>
                  </a:lnTo>
                  <a:lnTo>
                    <a:pt x="274" y="55"/>
                  </a:lnTo>
                  <a:lnTo>
                    <a:pt x="279" y="52"/>
                  </a:lnTo>
                  <a:lnTo>
                    <a:pt x="283" y="49"/>
                  </a:lnTo>
                  <a:lnTo>
                    <a:pt x="287" y="49"/>
                  </a:lnTo>
                  <a:lnTo>
                    <a:pt x="319" y="49"/>
                  </a:lnTo>
                  <a:lnTo>
                    <a:pt x="319" y="16"/>
                  </a:lnTo>
                  <a:lnTo>
                    <a:pt x="321" y="12"/>
                  </a:lnTo>
                  <a:lnTo>
                    <a:pt x="323" y="7"/>
                  </a:lnTo>
                  <a:lnTo>
                    <a:pt x="326" y="4"/>
                  </a:lnTo>
                  <a:lnTo>
                    <a:pt x="331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" name="Rectangle 94">
              <a:extLst>
                <a:ext uri="{FF2B5EF4-FFF2-40B4-BE49-F238E27FC236}">
                  <a16:creationId xmlns:a16="http://schemas.microsoft.com/office/drawing/2014/main" id="{0DE670B6-61CD-416A-BE6F-DBBE1A8AA1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4428" y="5517788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" name="Rectangle 95">
              <a:extLst>
                <a:ext uri="{FF2B5EF4-FFF2-40B4-BE49-F238E27FC236}">
                  <a16:creationId xmlns:a16="http://schemas.microsoft.com/office/drawing/2014/main" id="{5C858BE2-EB0B-4D28-8E70-BD02DCBC8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3237" y="5517788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5" name="Rectangle 96">
              <a:extLst>
                <a:ext uri="{FF2B5EF4-FFF2-40B4-BE49-F238E27FC236}">
                  <a16:creationId xmlns:a16="http://schemas.microsoft.com/office/drawing/2014/main" id="{DC0C7948-9807-4BB7-A08B-354393C91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4428" y="5586597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6" name="Rectangle 97">
              <a:extLst>
                <a:ext uri="{FF2B5EF4-FFF2-40B4-BE49-F238E27FC236}">
                  <a16:creationId xmlns:a16="http://schemas.microsoft.com/office/drawing/2014/main" id="{D461A478-79B1-416F-9726-AA4B284F2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3237" y="5586597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7" name="Rectangle 98">
              <a:extLst>
                <a:ext uri="{FF2B5EF4-FFF2-40B4-BE49-F238E27FC236}">
                  <a16:creationId xmlns:a16="http://schemas.microsoft.com/office/drawing/2014/main" id="{2072F23D-8E2A-4AC3-85D6-28C4F5A17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4428" y="5655405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8" name="Rectangle 99">
              <a:extLst>
                <a:ext uri="{FF2B5EF4-FFF2-40B4-BE49-F238E27FC236}">
                  <a16:creationId xmlns:a16="http://schemas.microsoft.com/office/drawing/2014/main" id="{9E7F656C-43D4-427C-AB1F-FD164DD0F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3237" y="5655405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9" name="Rectangle 100">
              <a:extLst>
                <a:ext uri="{FF2B5EF4-FFF2-40B4-BE49-F238E27FC236}">
                  <a16:creationId xmlns:a16="http://schemas.microsoft.com/office/drawing/2014/main" id="{BF4926CA-98F3-4AA9-9EAE-12B481D44D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4428" y="5724214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0" name="Rectangle 101">
              <a:extLst>
                <a:ext uri="{FF2B5EF4-FFF2-40B4-BE49-F238E27FC236}">
                  <a16:creationId xmlns:a16="http://schemas.microsoft.com/office/drawing/2014/main" id="{5D2D81A7-F600-4F71-A743-787D6684E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3237" y="5724214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1" name="Rectangle 102">
              <a:extLst>
                <a:ext uri="{FF2B5EF4-FFF2-40B4-BE49-F238E27FC236}">
                  <a16:creationId xmlns:a16="http://schemas.microsoft.com/office/drawing/2014/main" id="{CD23BC50-ABCA-4E27-A81F-2F752B335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0854" y="5672607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2" name="Rectangle 103">
              <a:extLst>
                <a:ext uri="{FF2B5EF4-FFF2-40B4-BE49-F238E27FC236}">
                  <a16:creationId xmlns:a16="http://schemas.microsoft.com/office/drawing/2014/main" id="{2F5B0E31-29E6-45D5-B68A-CE9340153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6865" y="5672607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3" name="Rectangle 104">
              <a:extLst>
                <a:ext uri="{FF2B5EF4-FFF2-40B4-BE49-F238E27FC236}">
                  <a16:creationId xmlns:a16="http://schemas.microsoft.com/office/drawing/2014/main" id="{21B66B92-E044-4988-ADE8-B789DF0B4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2876" y="5672607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4" name="Rectangle 105">
              <a:extLst>
                <a:ext uri="{FF2B5EF4-FFF2-40B4-BE49-F238E27FC236}">
                  <a16:creationId xmlns:a16="http://schemas.microsoft.com/office/drawing/2014/main" id="{BF7488B6-2D8D-4D69-8A42-D46CF0009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0854" y="5741416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5" name="Rectangle 106">
              <a:extLst>
                <a:ext uri="{FF2B5EF4-FFF2-40B4-BE49-F238E27FC236}">
                  <a16:creationId xmlns:a16="http://schemas.microsoft.com/office/drawing/2014/main" id="{180ADD75-EF80-4420-ACEE-1040AA066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6865" y="5741416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6" name="Rectangle 107">
              <a:extLst>
                <a:ext uri="{FF2B5EF4-FFF2-40B4-BE49-F238E27FC236}">
                  <a16:creationId xmlns:a16="http://schemas.microsoft.com/office/drawing/2014/main" id="{AF8BC66D-87D9-4369-9B11-A9769E86B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6865" y="5810225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7" name="Rectangle 108">
              <a:extLst>
                <a:ext uri="{FF2B5EF4-FFF2-40B4-BE49-F238E27FC236}">
                  <a16:creationId xmlns:a16="http://schemas.microsoft.com/office/drawing/2014/main" id="{BCF64F71-41CE-4418-93D3-ABA3EB208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2876" y="5741416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8" name="Rectangle 109">
              <a:extLst>
                <a:ext uri="{FF2B5EF4-FFF2-40B4-BE49-F238E27FC236}">
                  <a16:creationId xmlns:a16="http://schemas.microsoft.com/office/drawing/2014/main" id="{EBE3CB87-1E94-4303-87E0-F54249C2C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4428" y="5793023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9" name="Rectangle 110">
              <a:extLst>
                <a:ext uri="{FF2B5EF4-FFF2-40B4-BE49-F238E27FC236}">
                  <a16:creationId xmlns:a16="http://schemas.microsoft.com/office/drawing/2014/main" id="{21760B7C-D1C6-4B33-91D9-3F5161925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3237" y="5793023"/>
              <a:ext cx="34404" cy="34404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70" name="TextBox 169">
            <a:extLst>
              <a:ext uri="{FF2B5EF4-FFF2-40B4-BE49-F238E27FC236}">
                <a16:creationId xmlns:a16="http://schemas.microsoft.com/office/drawing/2014/main" id="{F1D76CB9-8572-48C5-98AA-C13A60C1619A}"/>
              </a:ext>
            </a:extLst>
          </p:cNvPr>
          <p:cNvSpPr txBox="1"/>
          <p:nvPr/>
        </p:nvSpPr>
        <p:spPr>
          <a:xfrm>
            <a:off x="8353419" y="5423803"/>
            <a:ext cx="2024203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Aft>
                <a:spcPct val="0"/>
              </a:spcAft>
              <a:buClr>
                <a:srgbClr val="F0AB00"/>
              </a:buClr>
              <a:buSzPct val="80000"/>
            </a:pPr>
            <a:r>
              <a:rPr lang="ru-RU" sz="1100" b="1" kern="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Розничные аптеки/ </a:t>
            </a:r>
          </a:p>
          <a:p>
            <a:pPr algn="ctr" fontAlgn="base">
              <a:spcAft>
                <a:spcPct val="0"/>
              </a:spcAft>
              <a:buClr>
                <a:srgbClr val="F0AB00"/>
              </a:buClr>
              <a:buSzPct val="80000"/>
            </a:pPr>
            <a:r>
              <a:rPr lang="ru-RU" sz="1100" b="1" kern="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Медицинские организации</a:t>
            </a:r>
            <a:endParaRPr lang="en-US" sz="1100" b="1" kern="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71" name="Группа 190">
            <a:extLst>
              <a:ext uri="{FF2B5EF4-FFF2-40B4-BE49-F238E27FC236}">
                <a16:creationId xmlns:a16="http://schemas.microsoft.com/office/drawing/2014/main" id="{0BB16EEA-E8A7-41B4-8558-DA98EC14D42C}"/>
              </a:ext>
            </a:extLst>
          </p:cNvPr>
          <p:cNvGrpSpPr/>
          <p:nvPr/>
        </p:nvGrpSpPr>
        <p:grpSpPr>
          <a:xfrm>
            <a:off x="11022600" y="4797186"/>
            <a:ext cx="502174" cy="532091"/>
            <a:chOff x="884885" y="2069568"/>
            <a:chExt cx="341516" cy="361862"/>
          </a:xfrm>
        </p:grpSpPr>
        <p:sp>
          <p:nvSpPr>
            <p:cNvPr id="172" name="Freeform 630">
              <a:extLst>
                <a:ext uri="{FF2B5EF4-FFF2-40B4-BE49-F238E27FC236}">
                  <a16:creationId xmlns:a16="http://schemas.microsoft.com/office/drawing/2014/main" id="{6EE3538B-8774-4E13-91D2-D2C476403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642" y="2069568"/>
              <a:ext cx="203456" cy="239788"/>
            </a:xfrm>
            <a:custGeom>
              <a:avLst/>
              <a:gdLst>
                <a:gd name="T0" fmla="*/ 71 w 140"/>
                <a:gd name="T1" fmla="*/ 0 h 165"/>
                <a:gd name="T2" fmla="*/ 91 w 140"/>
                <a:gd name="T3" fmla="*/ 2 h 165"/>
                <a:gd name="T4" fmla="*/ 108 w 140"/>
                <a:gd name="T5" fmla="*/ 10 h 165"/>
                <a:gd name="T6" fmla="*/ 121 w 140"/>
                <a:gd name="T7" fmla="*/ 21 h 165"/>
                <a:gd name="T8" fmla="*/ 132 w 140"/>
                <a:gd name="T9" fmla="*/ 36 h 165"/>
                <a:gd name="T10" fmla="*/ 138 w 140"/>
                <a:gd name="T11" fmla="*/ 54 h 165"/>
                <a:gd name="T12" fmla="*/ 140 w 140"/>
                <a:gd name="T13" fmla="*/ 71 h 165"/>
                <a:gd name="T14" fmla="*/ 138 w 140"/>
                <a:gd name="T15" fmla="*/ 89 h 165"/>
                <a:gd name="T16" fmla="*/ 132 w 140"/>
                <a:gd name="T17" fmla="*/ 106 h 165"/>
                <a:gd name="T18" fmla="*/ 123 w 140"/>
                <a:gd name="T19" fmla="*/ 122 h 165"/>
                <a:gd name="T20" fmla="*/ 110 w 140"/>
                <a:gd name="T21" fmla="*/ 137 h 165"/>
                <a:gd name="T22" fmla="*/ 92 w 140"/>
                <a:gd name="T23" fmla="*/ 147 h 165"/>
                <a:gd name="T24" fmla="*/ 89 w 140"/>
                <a:gd name="T25" fmla="*/ 147 h 165"/>
                <a:gd name="T26" fmla="*/ 87 w 140"/>
                <a:gd name="T27" fmla="*/ 147 h 165"/>
                <a:gd name="T28" fmla="*/ 84 w 140"/>
                <a:gd name="T29" fmla="*/ 146 h 165"/>
                <a:gd name="T30" fmla="*/ 81 w 140"/>
                <a:gd name="T31" fmla="*/ 143 h 165"/>
                <a:gd name="T32" fmla="*/ 81 w 140"/>
                <a:gd name="T33" fmla="*/ 139 h 165"/>
                <a:gd name="T34" fmla="*/ 81 w 140"/>
                <a:gd name="T35" fmla="*/ 137 h 165"/>
                <a:gd name="T36" fmla="*/ 83 w 140"/>
                <a:gd name="T37" fmla="*/ 134 h 165"/>
                <a:gd name="T38" fmla="*/ 85 w 140"/>
                <a:gd name="T39" fmla="*/ 133 h 165"/>
                <a:gd name="T40" fmla="*/ 102 w 140"/>
                <a:gd name="T41" fmla="*/ 122 h 165"/>
                <a:gd name="T42" fmla="*/ 114 w 140"/>
                <a:gd name="T43" fmla="*/ 108 h 165"/>
                <a:gd name="T44" fmla="*/ 121 w 140"/>
                <a:gd name="T45" fmla="*/ 92 h 165"/>
                <a:gd name="T46" fmla="*/ 125 w 140"/>
                <a:gd name="T47" fmla="*/ 75 h 165"/>
                <a:gd name="T48" fmla="*/ 123 w 140"/>
                <a:gd name="T49" fmla="*/ 58 h 165"/>
                <a:gd name="T50" fmla="*/ 115 w 140"/>
                <a:gd name="T51" fmla="*/ 40 h 165"/>
                <a:gd name="T52" fmla="*/ 105 w 140"/>
                <a:gd name="T53" fmla="*/ 27 h 165"/>
                <a:gd name="T54" fmla="*/ 89 w 140"/>
                <a:gd name="T55" fmla="*/ 19 h 165"/>
                <a:gd name="T56" fmla="*/ 71 w 140"/>
                <a:gd name="T57" fmla="*/ 16 h 165"/>
                <a:gd name="T58" fmla="*/ 54 w 140"/>
                <a:gd name="T59" fmla="*/ 17 h 165"/>
                <a:gd name="T60" fmla="*/ 41 w 140"/>
                <a:gd name="T61" fmla="*/ 24 h 165"/>
                <a:gd name="T62" fmla="*/ 29 w 140"/>
                <a:gd name="T63" fmla="*/ 33 h 165"/>
                <a:gd name="T64" fmla="*/ 21 w 140"/>
                <a:gd name="T65" fmla="*/ 49 h 165"/>
                <a:gd name="T66" fmla="*/ 17 w 140"/>
                <a:gd name="T67" fmla="*/ 65 h 165"/>
                <a:gd name="T68" fmla="*/ 17 w 140"/>
                <a:gd name="T69" fmla="*/ 79 h 165"/>
                <a:gd name="T70" fmla="*/ 24 w 140"/>
                <a:gd name="T71" fmla="*/ 100 h 165"/>
                <a:gd name="T72" fmla="*/ 36 w 140"/>
                <a:gd name="T73" fmla="*/ 117 h 165"/>
                <a:gd name="T74" fmla="*/ 49 w 140"/>
                <a:gd name="T75" fmla="*/ 130 h 165"/>
                <a:gd name="T76" fmla="*/ 63 w 140"/>
                <a:gd name="T77" fmla="*/ 142 h 165"/>
                <a:gd name="T78" fmla="*/ 79 w 140"/>
                <a:gd name="T79" fmla="*/ 150 h 165"/>
                <a:gd name="T80" fmla="*/ 80 w 140"/>
                <a:gd name="T81" fmla="*/ 151 h 165"/>
                <a:gd name="T82" fmla="*/ 83 w 140"/>
                <a:gd name="T83" fmla="*/ 154 h 165"/>
                <a:gd name="T84" fmla="*/ 83 w 140"/>
                <a:gd name="T85" fmla="*/ 157 h 165"/>
                <a:gd name="T86" fmla="*/ 81 w 140"/>
                <a:gd name="T87" fmla="*/ 160 h 165"/>
                <a:gd name="T88" fmla="*/ 80 w 140"/>
                <a:gd name="T89" fmla="*/ 163 h 165"/>
                <a:gd name="T90" fmla="*/ 77 w 140"/>
                <a:gd name="T91" fmla="*/ 164 h 165"/>
                <a:gd name="T92" fmla="*/ 75 w 140"/>
                <a:gd name="T93" fmla="*/ 165 h 165"/>
                <a:gd name="T94" fmla="*/ 71 w 140"/>
                <a:gd name="T95" fmla="*/ 164 h 165"/>
                <a:gd name="T96" fmla="*/ 45 w 140"/>
                <a:gd name="T97" fmla="*/ 148 h 165"/>
                <a:gd name="T98" fmla="*/ 24 w 140"/>
                <a:gd name="T99" fmla="*/ 129 h 165"/>
                <a:gd name="T100" fmla="*/ 9 w 140"/>
                <a:gd name="T101" fmla="*/ 106 h 165"/>
                <a:gd name="T102" fmla="*/ 2 w 140"/>
                <a:gd name="T103" fmla="*/ 82 h 165"/>
                <a:gd name="T104" fmla="*/ 0 w 140"/>
                <a:gd name="T105" fmla="*/ 68 h 165"/>
                <a:gd name="T106" fmla="*/ 3 w 140"/>
                <a:gd name="T107" fmla="*/ 54 h 165"/>
                <a:gd name="T108" fmla="*/ 8 w 140"/>
                <a:gd name="T109" fmla="*/ 38 h 165"/>
                <a:gd name="T110" fmla="*/ 17 w 140"/>
                <a:gd name="T111" fmla="*/ 23 h 165"/>
                <a:gd name="T112" fmla="*/ 25 w 140"/>
                <a:gd name="T113" fmla="*/ 15 h 165"/>
                <a:gd name="T114" fmla="*/ 37 w 140"/>
                <a:gd name="T115" fmla="*/ 7 h 165"/>
                <a:gd name="T116" fmla="*/ 51 w 140"/>
                <a:gd name="T117" fmla="*/ 2 h 165"/>
                <a:gd name="T118" fmla="*/ 71 w 140"/>
                <a:gd name="T119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40" h="165">
                  <a:moveTo>
                    <a:pt x="71" y="0"/>
                  </a:moveTo>
                  <a:lnTo>
                    <a:pt x="91" y="2"/>
                  </a:lnTo>
                  <a:lnTo>
                    <a:pt x="108" y="10"/>
                  </a:lnTo>
                  <a:lnTo>
                    <a:pt x="121" y="21"/>
                  </a:lnTo>
                  <a:lnTo>
                    <a:pt x="132" y="36"/>
                  </a:lnTo>
                  <a:lnTo>
                    <a:pt x="138" y="54"/>
                  </a:lnTo>
                  <a:lnTo>
                    <a:pt x="140" y="71"/>
                  </a:lnTo>
                  <a:lnTo>
                    <a:pt x="138" y="89"/>
                  </a:lnTo>
                  <a:lnTo>
                    <a:pt x="132" y="106"/>
                  </a:lnTo>
                  <a:lnTo>
                    <a:pt x="123" y="122"/>
                  </a:lnTo>
                  <a:lnTo>
                    <a:pt x="110" y="137"/>
                  </a:lnTo>
                  <a:lnTo>
                    <a:pt x="92" y="147"/>
                  </a:lnTo>
                  <a:lnTo>
                    <a:pt x="89" y="147"/>
                  </a:lnTo>
                  <a:lnTo>
                    <a:pt x="87" y="147"/>
                  </a:lnTo>
                  <a:lnTo>
                    <a:pt x="84" y="146"/>
                  </a:lnTo>
                  <a:lnTo>
                    <a:pt x="81" y="143"/>
                  </a:lnTo>
                  <a:lnTo>
                    <a:pt x="81" y="139"/>
                  </a:lnTo>
                  <a:lnTo>
                    <a:pt x="81" y="137"/>
                  </a:lnTo>
                  <a:lnTo>
                    <a:pt x="83" y="134"/>
                  </a:lnTo>
                  <a:lnTo>
                    <a:pt x="85" y="133"/>
                  </a:lnTo>
                  <a:lnTo>
                    <a:pt x="102" y="122"/>
                  </a:lnTo>
                  <a:lnTo>
                    <a:pt x="114" y="108"/>
                  </a:lnTo>
                  <a:lnTo>
                    <a:pt x="121" y="92"/>
                  </a:lnTo>
                  <a:lnTo>
                    <a:pt x="125" y="75"/>
                  </a:lnTo>
                  <a:lnTo>
                    <a:pt x="123" y="58"/>
                  </a:lnTo>
                  <a:lnTo>
                    <a:pt x="115" y="40"/>
                  </a:lnTo>
                  <a:lnTo>
                    <a:pt x="105" y="27"/>
                  </a:lnTo>
                  <a:lnTo>
                    <a:pt x="89" y="19"/>
                  </a:lnTo>
                  <a:lnTo>
                    <a:pt x="71" y="16"/>
                  </a:lnTo>
                  <a:lnTo>
                    <a:pt x="54" y="17"/>
                  </a:lnTo>
                  <a:lnTo>
                    <a:pt x="41" y="24"/>
                  </a:lnTo>
                  <a:lnTo>
                    <a:pt x="29" y="33"/>
                  </a:lnTo>
                  <a:lnTo>
                    <a:pt x="21" y="49"/>
                  </a:lnTo>
                  <a:lnTo>
                    <a:pt x="17" y="65"/>
                  </a:lnTo>
                  <a:lnTo>
                    <a:pt x="17" y="79"/>
                  </a:lnTo>
                  <a:lnTo>
                    <a:pt x="24" y="100"/>
                  </a:lnTo>
                  <a:lnTo>
                    <a:pt x="36" y="117"/>
                  </a:lnTo>
                  <a:lnTo>
                    <a:pt x="49" y="130"/>
                  </a:lnTo>
                  <a:lnTo>
                    <a:pt x="63" y="142"/>
                  </a:lnTo>
                  <a:lnTo>
                    <a:pt x="79" y="150"/>
                  </a:lnTo>
                  <a:lnTo>
                    <a:pt x="80" y="151"/>
                  </a:lnTo>
                  <a:lnTo>
                    <a:pt x="83" y="154"/>
                  </a:lnTo>
                  <a:lnTo>
                    <a:pt x="83" y="157"/>
                  </a:lnTo>
                  <a:lnTo>
                    <a:pt x="81" y="160"/>
                  </a:lnTo>
                  <a:lnTo>
                    <a:pt x="80" y="163"/>
                  </a:lnTo>
                  <a:lnTo>
                    <a:pt x="77" y="164"/>
                  </a:lnTo>
                  <a:lnTo>
                    <a:pt x="75" y="165"/>
                  </a:lnTo>
                  <a:lnTo>
                    <a:pt x="71" y="164"/>
                  </a:lnTo>
                  <a:lnTo>
                    <a:pt x="45" y="148"/>
                  </a:lnTo>
                  <a:lnTo>
                    <a:pt x="24" y="129"/>
                  </a:lnTo>
                  <a:lnTo>
                    <a:pt x="9" y="106"/>
                  </a:lnTo>
                  <a:lnTo>
                    <a:pt x="2" y="82"/>
                  </a:lnTo>
                  <a:lnTo>
                    <a:pt x="0" y="68"/>
                  </a:lnTo>
                  <a:lnTo>
                    <a:pt x="3" y="54"/>
                  </a:lnTo>
                  <a:lnTo>
                    <a:pt x="8" y="38"/>
                  </a:lnTo>
                  <a:lnTo>
                    <a:pt x="17" y="23"/>
                  </a:lnTo>
                  <a:lnTo>
                    <a:pt x="25" y="15"/>
                  </a:lnTo>
                  <a:lnTo>
                    <a:pt x="37" y="7"/>
                  </a:lnTo>
                  <a:lnTo>
                    <a:pt x="51" y="2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3" name="Freeform 631">
              <a:extLst>
                <a:ext uri="{FF2B5EF4-FFF2-40B4-BE49-F238E27FC236}">
                  <a16:creationId xmlns:a16="http://schemas.microsoft.com/office/drawing/2014/main" id="{E8512674-C4E8-4956-94E5-6DCBC576E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885" y="2264305"/>
              <a:ext cx="341516" cy="167125"/>
            </a:xfrm>
            <a:custGeom>
              <a:avLst/>
              <a:gdLst>
                <a:gd name="T0" fmla="*/ 68 w 235"/>
                <a:gd name="T1" fmla="*/ 0 h 115"/>
                <a:gd name="T2" fmla="*/ 72 w 235"/>
                <a:gd name="T3" fmla="*/ 5 h 115"/>
                <a:gd name="T4" fmla="*/ 91 w 235"/>
                <a:gd name="T5" fmla="*/ 30 h 115"/>
                <a:gd name="T6" fmla="*/ 118 w 235"/>
                <a:gd name="T7" fmla="*/ 39 h 115"/>
                <a:gd name="T8" fmla="*/ 144 w 235"/>
                <a:gd name="T9" fmla="*/ 30 h 115"/>
                <a:gd name="T10" fmla="*/ 163 w 235"/>
                <a:gd name="T11" fmla="*/ 5 h 115"/>
                <a:gd name="T12" fmla="*/ 169 w 235"/>
                <a:gd name="T13" fmla="*/ 0 h 115"/>
                <a:gd name="T14" fmla="*/ 174 w 235"/>
                <a:gd name="T15" fmla="*/ 1 h 115"/>
                <a:gd name="T16" fmla="*/ 190 w 235"/>
                <a:gd name="T17" fmla="*/ 6 h 115"/>
                <a:gd name="T18" fmla="*/ 209 w 235"/>
                <a:gd name="T19" fmla="*/ 20 h 115"/>
                <a:gd name="T20" fmla="*/ 228 w 235"/>
                <a:gd name="T21" fmla="*/ 44 h 115"/>
                <a:gd name="T22" fmla="*/ 233 w 235"/>
                <a:gd name="T23" fmla="*/ 84 h 115"/>
                <a:gd name="T24" fmla="*/ 230 w 235"/>
                <a:gd name="T25" fmla="*/ 89 h 115"/>
                <a:gd name="T26" fmla="*/ 225 w 235"/>
                <a:gd name="T27" fmla="*/ 90 h 115"/>
                <a:gd name="T28" fmla="*/ 218 w 235"/>
                <a:gd name="T29" fmla="*/ 88 h 115"/>
                <a:gd name="T30" fmla="*/ 217 w 235"/>
                <a:gd name="T31" fmla="*/ 82 h 115"/>
                <a:gd name="T32" fmla="*/ 212 w 235"/>
                <a:gd name="T33" fmla="*/ 50 h 115"/>
                <a:gd name="T34" fmla="*/ 197 w 235"/>
                <a:gd name="T35" fmla="*/ 30 h 115"/>
                <a:gd name="T36" fmla="*/ 182 w 235"/>
                <a:gd name="T37" fmla="*/ 20 h 115"/>
                <a:gd name="T38" fmla="*/ 163 w 235"/>
                <a:gd name="T39" fmla="*/ 34 h 115"/>
                <a:gd name="T40" fmla="*/ 135 w 235"/>
                <a:gd name="T41" fmla="*/ 52 h 115"/>
                <a:gd name="T42" fmla="*/ 101 w 235"/>
                <a:gd name="T43" fmla="*/ 52 h 115"/>
                <a:gd name="T44" fmla="*/ 72 w 235"/>
                <a:gd name="T45" fmla="*/ 33 h 115"/>
                <a:gd name="T46" fmla="*/ 52 w 235"/>
                <a:gd name="T47" fmla="*/ 20 h 115"/>
                <a:gd name="T48" fmla="*/ 31 w 235"/>
                <a:gd name="T49" fmla="*/ 34 h 115"/>
                <a:gd name="T50" fmla="*/ 17 w 235"/>
                <a:gd name="T51" fmla="*/ 73 h 115"/>
                <a:gd name="T52" fmla="*/ 228 w 235"/>
                <a:gd name="T53" fmla="*/ 99 h 115"/>
                <a:gd name="T54" fmla="*/ 233 w 235"/>
                <a:gd name="T55" fmla="*/ 102 h 115"/>
                <a:gd name="T56" fmla="*/ 235 w 235"/>
                <a:gd name="T57" fmla="*/ 107 h 115"/>
                <a:gd name="T58" fmla="*/ 233 w 235"/>
                <a:gd name="T59" fmla="*/ 112 h 115"/>
                <a:gd name="T60" fmla="*/ 228 w 235"/>
                <a:gd name="T61" fmla="*/ 115 h 115"/>
                <a:gd name="T62" fmla="*/ 5 w 235"/>
                <a:gd name="T63" fmla="*/ 115 h 115"/>
                <a:gd name="T64" fmla="*/ 1 w 235"/>
                <a:gd name="T65" fmla="*/ 111 h 115"/>
                <a:gd name="T66" fmla="*/ 0 w 235"/>
                <a:gd name="T67" fmla="*/ 82 h 115"/>
                <a:gd name="T68" fmla="*/ 9 w 235"/>
                <a:gd name="T69" fmla="*/ 39 h 115"/>
                <a:gd name="T70" fmla="*/ 35 w 235"/>
                <a:gd name="T71" fmla="*/ 10 h 115"/>
                <a:gd name="T72" fmla="*/ 60 w 235"/>
                <a:gd name="T73" fmla="*/ 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35" h="115">
                  <a:moveTo>
                    <a:pt x="64" y="0"/>
                  </a:moveTo>
                  <a:lnTo>
                    <a:pt x="68" y="0"/>
                  </a:lnTo>
                  <a:lnTo>
                    <a:pt x="70" y="3"/>
                  </a:lnTo>
                  <a:lnTo>
                    <a:pt x="72" y="5"/>
                  </a:lnTo>
                  <a:lnTo>
                    <a:pt x="81" y="20"/>
                  </a:lnTo>
                  <a:lnTo>
                    <a:pt x="91" y="30"/>
                  </a:lnTo>
                  <a:lnTo>
                    <a:pt x="105" y="37"/>
                  </a:lnTo>
                  <a:lnTo>
                    <a:pt x="118" y="39"/>
                  </a:lnTo>
                  <a:lnTo>
                    <a:pt x="132" y="37"/>
                  </a:lnTo>
                  <a:lnTo>
                    <a:pt x="144" y="30"/>
                  </a:lnTo>
                  <a:lnTo>
                    <a:pt x="154" y="20"/>
                  </a:lnTo>
                  <a:lnTo>
                    <a:pt x="163" y="5"/>
                  </a:lnTo>
                  <a:lnTo>
                    <a:pt x="166" y="3"/>
                  </a:lnTo>
                  <a:lnTo>
                    <a:pt x="169" y="0"/>
                  </a:lnTo>
                  <a:lnTo>
                    <a:pt x="173" y="0"/>
                  </a:lnTo>
                  <a:lnTo>
                    <a:pt x="174" y="1"/>
                  </a:lnTo>
                  <a:lnTo>
                    <a:pt x="180" y="3"/>
                  </a:lnTo>
                  <a:lnTo>
                    <a:pt x="190" y="6"/>
                  </a:lnTo>
                  <a:lnTo>
                    <a:pt x="199" y="12"/>
                  </a:lnTo>
                  <a:lnTo>
                    <a:pt x="209" y="20"/>
                  </a:lnTo>
                  <a:lnTo>
                    <a:pt x="220" y="30"/>
                  </a:lnTo>
                  <a:lnTo>
                    <a:pt x="228" y="44"/>
                  </a:lnTo>
                  <a:lnTo>
                    <a:pt x="231" y="61"/>
                  </a:lnTo>
                  <a:lnTo>
                    <a:pt x="233" y="84"/>
                  </a:lnTo>
                  <a:lnTo>
                    <a:pt x="231" y="86"/>
                  </a:lnTo>
                  <a:lnTo>
                    <a:pt x="230" y="89"/>
                  </a:lnTo>
                  <a:lnTo>
                    <a:pt x="228" y="90"/>
                  </a:lnTo>
                  <a:lnTo>
                    <a:pt x="225" y="90"/>
                  </a:lnTo>
                  <a:lnTo>
                    <a:pt x="221" y="90"/>
                  </a:lnTo>
                  <a:lnTo>
                    <a:pt x="218" y="88"/>
                  </a:lnTo>
                  <a:lnTo>
                    <a:pt x="217" y="85"/>
                  </a:lnTo>
                  <a:lnTo>
                    <a:pt x="217" y="82"/>
                  </a:lnTo>
                  <a:lnTo>
                    <a:pt x="216" y="64"/>
                  </a:lnTo>
                  <a:lnTo>
                    <a:pt x="212" y="50"/>
                  </a:lnTo>
                  <a:lnTo>
                    <a:pt x="205" y="39"/>
                  </a:lnTo>
                  <a:lnTo>
                    <a:pt x="197" y="30"/>
                  </a:lnTo>
                  <a:lnTo>
                    <a:pt x="190" y="23"/>
                  </a:lnTo>
                  <a:lnTo>
                    <a:pt x="182" y="20"/>
                  </a:lnTo>
                  <a:lnTo>
                    <a:pt x="175" y="17"/>
                  </a:lnTo>
                  <a:lnTo>
                    <a:pt x="163" y="34"/>
                  </a:lnTo>
                  <a:lnTo>
                    <a:pt x="150" y="46"/>
                  </a:lnTo>
                  <a:lnTo>
                    <a:pt x="135" y="52"/>
                  </a:lnTo>
                  <a:lnTo>
                    <a:pt x="118" y="55"/>
                  </a:lnTo>
                  <a:lnTo>
                    <a:pt x="101" y="52"/>
                  </a:lnTo>
                  <a:lnTo>
                    <a:pt x="85" y="46"/>
                  </a:lnTo>
                  <a:lnTo>
                    <a:pt x="72" y="33"/>
                  </a:lnTo>
                  <a:lnTo>
                    <a:pt x="60" y="17"/>
                  </a:lnTo>
                  <a:lnTo>
                    <a:pt x="52" y="20"/>
                  </a:lnTo>
                  <a:lnTo>
                    <a:pt x="42" y="25"/>
                  </a:lnTo>
                  <a:lnTo>
                    <a:pt x="31" y="34"/>
                  </a:lnTo>
                  <a:lnTo>
                    <a:pt x="22" y="51"/>
                  </a:lnTo>
                  <a:lnTo>
                    <a:pt x="17" y="73"/>
                  </a:lnTo>
                  <a:lnTo>
                    <a:pt x="15" y="99"/>
                  </a:lnTo>
                  <a:lnTo>
                    <a:pt x="228" y="99"/>
                  </a:lnTo>
                  <a:lnTo>
                    <a:pt x="230" y="99"/>
                  </a:lnTo>
                  <a:lnTo>
                    <a:pt x="233" y="102"/>
                  </a:lnTo>
                  <a:lnTo>
                    <a:pt x="234" y="105"/>
                  </a:lnTo>
                  <a:lnTo>
                    <a:pt x="235" y="107"/>
                  </a:lnTo>
                  <a:lnTo>
                    <a:pt x="234" y="110"/>
                  </a:lnTo>
                  <a:lnTo>
                    <a:pt x="233" y="112"/>
                  </a:lnTo>
                  <a:lnTo>
                    <a:pt x="230" y="114"/>
                  </a:lnTo>
                  <a:lnTo>
                    <a:pt x="228" y="115"/>
                  </a:lnTo>
                  <a:lnTo>
                    <a:pt x="9" y="115"/>
                  </a:lnTo>
                  <a:lnTo>
                    <a:pt x="5" y="115"/>
                  </a:lnTo>
                  <a:lnTo>
                    <a:pt x="4" y="112"/>
                  </a:lnTo>
                  <a:lnTo>
                    <a:pt x="1" y="111"/>
                  </a:lnTo>
                  <a:lnTo>
                    <a:pt x="1" y="109"/>
                  </a:lnTo>
                  <a:lnTo>
                    <a:pt x="0" y="82"/>
                  </a:lnTo>
                  <a:lnTo>
                    <a:pt x="2" y="59"/>
                  </a:lnTo>
                  <a:lnTo>
                    <a:pt x="9" y="39"/>
                  </a:lnTo>
                  <a:lnTo>
                    <a:pt x="19" y="23"/>
                  </a:lnTo>
                  <a:lnTo>
                    <a:pt x="35" y="10"/>
                  </a:lnTo>
                  <a:lnTo>
                    <a:pt x="48" y="4"/>
                  </a:lnTo>
                  <a:lnTo>
                    <a:pt x="60" y="1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" name="Freeform 632">
              <a:extLst>
                <a:ext uri="{FF2B5EF4-FFF2-40B4-BE49-F238E27FC236}">
                  <a16:creationId xmlns:a16="http://schemas.microsoft.com/office/drawing/2014/main" id="{BD5D4379-1DFB-41BF-9F8B-9EBA92BEE7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600" y="2196001"/>
              <a:ext cx="108995" cy="37785"/>
            </a:xfrm>
            <a:custGeom>
              <a:avLst/>
              <a:gdLst>
                <a:gd name="T0" fmla="*/ 8 w 75"/>
                <a:gd name="T1" fmla="*/ 0 h 26"/>
                <a:gd name="T2" fmla="*/ 10 w 75"/>
                <a:gd name="T3" fmla="*/ 0 h 26"/>
                <a:gd name="T4" fmla="*/ 13 w 75"/>
                <a:gd name="T5" fmla="*/ 2 h 26"/>
                <a:gd name="T6" fmla="*/ 25 w 75"/>
                <a:gd name="T7" fmla="*/ 8 h 26"/>
                <a:gd name="T8" fmla="*/ 38 w 75"/>
                <a:gd name="T9" fmla="*/ 10 h 26"/>
                <a:gd name="T10" fmla="*/ 51 w 75"/>
                <a:gd name="T11" fmla="*/ 8 h 26"/>
                <a:gd name="T12" fmla="*/ 61 w 75"/>
                <a:gd name="T13" fmla="*/ 2 h 26"/>
                <a:gd name="T14" fmla="*/ 64 w 75"/>
                <a:gd name="T15" fmla="*/ 0 h 26"/>
                <a:gd name="T16" fmla="*/ 67 w 75"/>
                <a:gd name="T17" fmla="*/ 0 h 26"/>
                <a:gd name="T18" fmla="*/ 69 w 75"/>
                <a:gd name="T19" fmla="*/ 0 h 26"/>
                <a:gd name="T20" fmla="*/ 72 w 75"/>
                <a:gd name="T21" fmla="*/ 2 h 26"/>
                <a:gd name="T22" fmla="*/ 75 w 75"/>
                <a:gd name="T23" fmla="*/ 5 h 26"/>
                <a:gd name="T24" fmla="*/ 75 w 75"/>
                <a:gd name="T25" fmla="*/ 8 h 26"/>
                <a:gd name="T26" fmla="*/ 75 w 75"/>
                <a:gd name="T27" fmla="*/ 10 h 26"/>
                <a:gd name="T28" fmla="*/ 73 w 75"/>
                <a:gd name="T29" fmla="*/ 13 h 26"/>
                <a:gd name="T30" fmla="*/ 64 w 75"/>
                <a:gd name="T31" fmla="*/ 21 h 26"/>
                <a:gd name="T32" fmla="*/ 52 w 75"/>
                <a:gd name="T33" fmla="*/ 25 h 26"/>
                <a:gd name="T34" fmla="*/ 39 w 75"/>
                <a:gd name="T35" fmla="*/ 26 h 26"/>
                <a:gd name="T36" fmla="*/ 38 w 75"/>
                <a:gd name="T37" fmla="*/ 26 h 26"/>
                <a:gd name="T38" fmla="*/ 25 w 75"/>
                <a:gd name="T39" fmla="*/ 25 h 26"/>
                <a:gd name="T40" fmla="*/ 12 w 75"/>
                <a:gd name="T41" fmla="*/ 21 h 26"/>
                <a:gd name="T42" fmla="*/ 3 w 75"/>
                <a:gd name="T43" fmla="*/ 13 h 26"/>
                <a:gd name="T44" fmla="*/ 1 w 75"/>
                <a:gd name="T45" fmla="*/ 10 h 26"/>
                <a:gd name="T46" fmla="*/ 0 w 75"/>
                <a:gd name="T47" fmla="*/ 8 h 26"/>
                <a:gd name="T48" fmla="*/ 0 w 75"/>
                <a:gd name="T49" fmla="*/ 5 h 26"/>
                <a:gd name="T50" fmla="*/ 3 w 75"/>
                <a:gd name="T51" fmla="*/ 2 h 26"/>
                <a:gd name="T52" fmla="*/ 5 w 75"/>
                <a:gd name="T53" fmla="*/ 0 h 26"/>
                <a:gd name="T54" fmla="*/ 8 w 75"/>
                <a:gd name="T5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5" h="26">
                  <a:moveTo>
                    <a:pt x="8" y="0"/>
                  </a:moveTo>
                  <a:lnTo>
                    <a:pt x="10" y="0"/>
                  </a:lnTo>
                  <a:lnTo>
                    <a:pt x="13" y="2"/>
                  </a:lnTo>
                  <a:lnTo>
                    <a:pt x="25" y="8"/>
                  </a:lnTo>
                  <a:lnTo>
                    <a:pt x="38" y="10"/>
                  </a:lnTo>
                  <a:lnTo>
                    <a:pt x="51" y="8"/>
                  </a:lnTo>
                  <a:lnTo>
                    <a:pt x="61" y="2"/>
                  </a:lnTo>
                  <a:lnTo>
                    <a:pt x="64" y="0"/>
                  </a:lnTo>
                  <a:lnTo>
                    <a:pt x="67" y="0"/>
                  </a:lnTo>
                  <a:lnTo>
                    <a:pt x="69" y="0"/>
                  </a:lnTo>
                  <a:lnTo>
                    <a:pt x="72" y="2"/>
                  </a:lnTo>
                  <a:lnTo>
                    <a:pt x="75" y="5"/>
                  </a:lnTo>
                  <a:lnTo>
                    <a:pt x="75" y="8"/>
                  </a:lnTo>
                  <a:lnTo>
                    <a:pt x="75" y="10"/>
                  </a:lnTo>
                  <a:lnTo>
                    <a:pt x="73" y="13"/>
                  </a:lnTo>
                  <a:lnTo>
                    <a:pt x="64" y="21"/>
                  </a:lnTo>
                  <a:lnTo>
                    <a:pt x="52" y="25"/>
                  </a:lnTo>
                  <a:lnTo>
                    <a:pt x="39" y="26"/>
                  </a:lnTo>
                  <a:lnTo>
                    <a:pt x="38" y="26"/>
                  </a:lnTo>
                  <a:lnTo>
                    <a:pt x="25" y="25"/>
                  </a:lnTo>
                  <a:lnTo>
                    <a:pt x="12" y="21"/>
                  </a:lnTo>
                  <a:lnTo>
                    <a:pt x="3" y="13"/>
                  </a:lnTo>
                  <a:lnTo>
                    <a:pt x="1" y="10"/>
                  </a:lnTo>
                  <a:lnTo>
                    <a:pt x="0" y="8"/>
                  </a:lnTo>
                  <a:lnTo>
                    <a:pt x="0" y="5"/>
                  </a:lnTo>
                  <a:lnTo>
                    <a:pt x="3" y="2"/>
                  </a:lnTo>
                  <a:lnTo>
                    <a:pt x="5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75" name="TextBox 174">
            <a:extLst>
              <a:ext uri="{FF2B5EF4-FFF2-40B4-BE49-F238E27FC236}">
                <a16:creationId xmlns:a16="http://schemas.microsoft.com/office/drawing/2014/main" id="{4BA6B615-9E39-42DD-9303-ED925D04022C}"/>
              </a:ext>
            </a:extLst>
          </p:cNvPr>
          <p:cNvSpPr txBox="1"/>
          <p:nvPr/>
        </p:nvSpPr>
        <p:spPr>
          <a:xfrm>
            <a:off x="10912503" y="5412129"/>
            <a:ext cx="72936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 fontAlgn="base">
              <a:spcAft>
                <a:spcPct val="0"/>
              </a:spcAft>
              <a:buClr>
                <a:srgbClr val="F0AB00"/>
              </a:buClr>
              <a:buSzPct val="80000"/>
            </a:pPr>
            <a:r>
              <a:rPr lang="ru-RU" sz="11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Граждане</a:t>
            </a:r>
            <a:endParaRPr lang="en-US" sz="11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996B1B82-8F8F-4EC5-A836-18F98F8036F8}"/>
              </a:ext>
            </a:extLst>
          </p:cNvPr>
          <p:cNvSpPr txBox="1"/>
          <p:nvPr/>
        </p:nvSpPr>
        <p:spPr>
          <a:xfrm>
            <a:off x="4804891" y="4303308"/>
            <a:ext cx="103553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base">
              <a:spcAft>
                <a:spcPct val="0"/>
              </a:spcAft>
              <a:buClr>
                <a:srgbClr val="F0AB00"/>
              </a:buClr>
              <a:buSzPct val="80000"/>
            </a:pPr>
            <a:r>
              <a:rPr lang="en-US" sz="10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2-x </a:t>
            </a:r>
            <a:r>
              <a:rPr lang="ru-RU" sz="10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мерный код</a:t>
            </a:r>
            <a:endParaRPr lang="en-US" sz="1000" b="1" kern="0" dirty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77" name="Группа 176">
            <a:extLst>
              <a:ext uri="{FF2B5EF4-FFF2-40B4-BE49-F238E27FC236}">
                <a16:creationId xmlns:a16="http://schemas.microsoft.com/office/drawing/2014/main" id="{241CF223-6D62-4DC4-90FD-F6970E1F50F3}"/>
              </a:ext>
            </a:extLst>
          </p:cNvPr>
          <p:cNvGrpSpPr/>
          <p:nvPr/>
        </p:nvGrpSpPr>
        <p:grpSpPr>
          <a:xfrm>
            <a:off x="5102037" y="3814301"/>
            <a:ext cx="441238" cy="441238"/>
            <a:chOff x="7252236" y="5377122"/>
            <a:chExt cx="550710" cy="55071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78" name="Freeform 302">
              <a:extLst>
                <a:ext uri="{FF2B5EF4-FFF2-40B4-BE49-F238E27FC236}">
                  <a16:creationId xmlns:a16="http://schemas.microsoft.com/office/drawing/2014/main" id="{AB2DE8B4-26C4-42EE-8F0A-91E8FB2317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30849" y="5755735"/>
              <a:ext cx="172097" cy="172097"/>
            </a:xfrm>
            <a:custGeom>
              <a:avLst/>
              <a:gdLst>
                <a:gd name="T0" fmla="*/ 32 w 160"/>
                <a:gd name="T1" fmla="*/ 32 h 160"/>
                <a:gd name="T2" fmla="*/ 32 w 160"/>
                <a:gd name="T3" fmla="*/ 128 h 160"/>
                <a:gd name="T4" fmla="*/ 128 w 160"/>
                <a:gd name="T5" fmla="*/ 128 h 160"/>
                <a:gd name="T6" fmla="*/ 128 w 160"/>
                <a:gd name="T7" fmla="*/ 32 h 160"/>
                <a:gd name="T8" fmla="*/ 32 w 160"/>
                <a:gd name="T9" fmla="*/ 32 h 160"/>
                <a:gd name="T10" fmla="*/ 16 w 160"/>
                <a:gd name="T11" fmla="*/ 0 h 160"/>
                <a:gd name="T12" fmla="*/ 144 w 160"/>
                <a:gd name="T13" fmla="*/ 0 h 160"/>
                <a:gd name="T14" fmla="*/ 149 w 160"/>
                <a:gd name="T15" fmla="*/ 1 h 160"/>
                <a:gd name="T16" fmla="*/ 154 w 160"/>
                <a:gd name="T17" fmla="*/ 3 h 160"/>
                <a:gd name="T18" fmla="*/ 157 w 160"/>
                <a:gd name="T19" fmla="*/ 6 h 160"/>
                <a:gd name="T20" fmla="*/ 160 w 160"/>
                <a:gd name="T21" fmla="*/ 11 h 160"/>
                <a:gd name="T22" fmla="*/ 160 w 160"/>
                <a:gd name="T23" fmla="*/ 16 h 160"/>
                <a:gd name="T24" fmla="*/ 160 w 160"/>
                <a:gd name="T25" fmla="*/ 144 h 160"/>
                <a:gd name="T26" fmla="*/ 160 w 160"/>
                <a:gd name="T27" fmla="*/ 149 h 160"/>
                <a:gd name="T28" fmla="*/ 157 w 160"/>
                <a:gd name="T29" fmla="*/ 154 h 160"/>
                <a:gd name="T30" fmla="*/ 154 w 160"/>
                <a:gd name="T31" fmla="*/ 157 h 160"/>
                <a:gd name="T32" fmla="*/ 149 w 160"/>
                <a:gd name="T33" fmla="*/ 158 h 160"/>
                <a:gd name="T34" fmla="*/ 144 w 160"/>
                <a:gd name="T35" fmla="*/ 160 h 160"/>
                <a:gd name="T36" fmla="*/ 16 w 160"/>
                <a:gd name="T37" fmla="*/ 160 h 160"/>
                <a:gd name="T38" fmla="*/ 11 w 160"/>
                <a:gd name="T39" fmla="*/ 158 h 160"/>
                <a:gd name="T40" fmla="*/ 6 w 160"/>
                <a:gd name="T41" fmla="*/ 157 h 160"/>
                <a:gd name="T42" fmla="*/ 3 w 160"/>
                <a:gd name="T43" fmla="*/ 154 h 160"/>
                <a:gd name="T44" fmla="*/ 1 w 160"/>
                <a:gd name="T45" fmla="*/ 149 h 160"/>
                <a:gd name="T46" fmla="*/ 0 w 160"/>
                <a:gd name="T47" fmla="*/ 144 h 160"/>
                <a:gd name="T48" fmla="*/ 0 w 160"/>
                <a:gd name="T49" fmla="*/ 16 h 160"/>
                <a:gd name="T50" fmla="*/ 1 w 160"/>
                <a:gd name="T51" fmla="*/ 11 h 160"/>
                <a:gd name="T52" fmla="*/ 3 w 160"/>
                <a:gd name="T53" fmla="*/ 6 h 160"/>
                <a:gd name="T54" fmla="*/ 6 w 160"/>
                <a:gd name="T55" fmla="*/ 3 h 160"/>
                <a:gd name="T56" fmla="*/ 11 w 160"/>
                <a:gd name="T57" fmla="*/ 1 h 160"/>
                <a:gd name="T58" fmla="*/ 16 w 160"/>
                <a:gd name="T59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0" h="160">
                  <a:moveTo>
                    <a:pt x="32" y="32"/>
                  </a:moveTo>
                  <a:lnTo>
                    <a:pt x="32" y="128"/>
                  </a:lnTo>
                  <a:lnTo>
                    <a:pt x="128" y="128"/>
                  </a:lnTo>
                  <a:lnTo>
                    <a:pt x="128" y="32"/>
                  </a:lnTo>
                  <a:lnTo>
                    <a:pt x="32" y="32"/>
                  </a:lnTo>
                  <a:close/>
                  <a:moveTo>
                    <a:pt x="16" y="0"/>
                  </a:moveTo>
                  <a:lnTo>
                    <a:pt x="144" y="0"/>
                  </a:lnTo>
                  <a:lnTo>
                    <a:pt x="149" y="1"/>
                  </a:lnTo>
                  <a:lnTo>
                    <a:pt x="154" y="3"/>
                  </a:lnTo>
                  <a:lnTo>
                    <a:pt x="157" y="6"/>
                  </a:lnTo>
                  <a:lnTo>
                    <a:pt x="160" y="11"/>
                  </a:lnTo>
                  <a:lnTo>
                    <a:pt x="160" y="16"/>
                  </a:lnTo>
                  <a:lnTo>
                    <a:pt x="160" y="144"/>
                  </a:lnTo>
                  <a:lnTo>
                    <a:pt x="160" y="149"/>
                  </a:lnTo>
                  <a:lnTo>
                    <a:pt x="157" y="154"/>
                  </a:lnTo>
                  <a:lnTo>
                    <a:pt x="154" y="157"/>
                  </a:lnTo>
                  <a:lnTo>
                    <a:pt x="149" y="158"/>
                  </a:lnTo>
                  <a:lnTo>
                    <a:pt x="144" y="160"/>
                  </a:lnTo>
                  <a:lnTo>
                    <a:pt x="16" y="160"/>
                  </a:lnTo>
                  <a:lnTo>
                    <a:pt x="11" y="158"/>
                  </a:lnTo>
                  <a:lnTo>
                    <a:pt x="6" y="157"/>
                  </a:lnTo>
                  <a:lnTo>
                    <a:pt x="3" y="154"/>
                  </a:lnTo>
                  <a:lnTo>
                    <a:pt x="1" y="149"/>
                  </a:lnTo>
                  <a:lnTo>
                    <a:pt x="0" y="144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3" y="6"/>
                  </a:lnTo>
                  <a:lnTo>
                    <a:pt x="6" y="3"/>
                  </a:lnTo>
                  <a:lnTo>
                    <a:pt x="11" y="1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9" name="Rectangle 303">
              <a:extLst>
                <a:ext uri="{FF2B5EF4-FFF2-40B4-BE49-F238E27FC236}">
                  <a16:creationId xmlns:a16="http://schemas.microsoft.com/office/drawing/2014/main" id="{E01B966F-487C-472A-BE2F-7A4BC16AE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9688" y="5824574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0" name="Freeform 304">
              <a:extLst>
                <a:ext uri="{FF2B5EF4-FFF2-40B4-BE49-F238E27FC236}">
                  <a16:creationId xmlns:a16="http://schemas.microsoft.com/office/drawing/2014/main" id="{2E6678CD-E7BE-44BF-AED2-ABA7446FEB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52236" y="5755735"/>
              <a:ext cx="172097" cy="172097"/>
            </a:xfrm>
            <a:custGeom>
              <a:avLst/>
              <a:gdLst>
                <a:gd name="T0" fmla="*/ 32 w 161"/>
                <a:gd name="T1" fmla="*/ 32 h 160"/>
                <a:gd name="T2" fmla="*/ 32 w 161"/>
                <a:gd name="T3" fmla="*/ 128 h 160"/>
                <a:gd name="T4" fmla="*/ 129 w 161"/>
                <a:gd name="T5" fmla="*/ 128 h 160"/>
                <a:gd name="T6" fmla="*/ 129 w 161"/>
                <a:gd name="T7" fmla="*/ 32 h 160"/>
                <a:gd name="T8" fmla="*/ 32 w 161"/>
                <a:gd name="T9" fmla="*/ 32 h 160"/>
                <a:gd name="T10" fmla="*/ 16 w 161"/>
                <a:gd name="T11" fmla="*/ 0 h 160"/>
                <a:gd name="T12" fmla="*/ 145 w 161"/>
                <a:gd name="T13" fmla="*/ 0 h 160"/>
                <a:gd name="T14" fmla="*/ 150 w 161"/>
                <a:gd name="T15" fmla="*/ 1 h 160"/>
                <a:gd name="T16" fmla="*/ 154 w 161"/>
                <a:gd name="T17" fmla="*/ 3 h 160"/>
                <a:gd name="T18" fmla="*/ 158 w 161"/>
                <a:gd name="T19" fmla="*/ 6 h 160"/>
                <a:gd name="T20" fmla="*/ 159 w 161"/>
                <a:gd name="T21" fmla="*/ 11 h 160"/>
                <a:gd name="T22" fmla="*/ 161 w 161"/>
                <a:gd name="T23" fmla="*/ 16 h 160"/>
                <a:gd name="T24" fmla="*/ 161 w 161"/>
                <a:gd name="T25" fmla="*/ 144 h 160"/>
                <a:gd name="T26" fmla="*/ 159 w 161"/>
                <a:gd name="T27" fmla="*/ 149 h 160"/>
                <a:gd name="T28" fmla="*/ 158 w 161"/>
                <a:gd name="T29" fmla="*/ 154 h 160"/>
                <a:gd name="T30" fmla="*/ 154 w 161"/>
                <a:gd name="T31" fmla="*/ 157 h 160"/>
                <a:gd name="T32" fmla="*/ 150 w 161"/>
                <a:gd name="T33" fmla="*/ 158 h 160"/>
                <a:gd name="T34" fmla="*/ 145 w 161"/>
                <a:gd name="T35" fmla="*/ 160 h 160"/>
                <a:gd name="T36" fmla="*/ 16 w 161"/>
                <a:gd name="T37" fmla="*/ 160 h 160"/>
                <a:gd name="T38" fmla="*/ 12 w 161"/>
                <a:gd name="T39" fmla="*/ 158 h 160"/>
                <a:gd name="T40" fmla="*/ 7 w 161"/>
                <a:gd name="T41" fmla="*/ 157 h 160"/>
                <a:gd name="T42" fmla="*/ 4 w 161"/>
                <a:gd name="T43" fmla="*/ 154 h 160"/>
                <a:gd name="T44" fmla="*/ 2 w 161"/>
                <a:gd name="T45" fmla="*/ 149 h 160"/>
                <a:gd name="T46" fmla="*/ 0 w 161"/>
                <a:gd name="T47" fmla="*/ 144 h 160"/>
                <a:gd name="T48" fmla="*/ 0 w 161"/>
                <a:gd name="T49" fmla="*/ 16 h 160"/>
                <a:gd name="T50" fmla="*/ 2 w 161"/>
                <a:gd name="T51" fmla="*/ 11 h 160"/>
                <a:gd name="T52" fmla="*/ 4 w 161"/>
                <a:gd name="T53" fmla="*/ 6 h 160"/>
                <a:gd name="T54" fmla="*/ 7 w 161"/>
                <a:gd name="T55" fmla="*/ 3 h 160"/>
                <a:gd name="T56" fmla="*/ 12 w 161"/>
                <a:gd name="T57" fmla="*/ 1 h 160"/>
                <a:gd name="T58" fmla="*/ 16 w 161"/>
                <a:gd name="T59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1" h="160">
                  <a:moveTo>
                    <a:pt x="32" y="32"/>
                  </a:moveTo>
                  <a:lnTo>
                    <a:pt x="32" y="128"/>
                  </a:lnTo>
                  <a:lnTo>
                    <a:pt x="129" y="128"/>
                  </a:lnTo>
                  <a:lnTo>
                    <a:pt x="129" y="32"/>
                  </a:lnTo>
                  <a:lnTo>
                    <a:pt x="32" y="32"/>
                  </a:lnTo>
                  <a:close/>
                  <a:moveTo>
                    <a:pt x="16" y="0"/>
                  </a:moveTo>
                  <a:lnTo>
                    <a:pt x="145" y="0"/>
                  </a:lnTo>
                  <a:lnTo>
                    <a:pt x="150" y="1"/>
                  </a:lnTo>
                  <a:lnTo>
                    <a:pt x="154" y="3"/>
                  </a:lnTo>
                  <a:lnTo>
                    <a:pt x="158" y="6"/>
                  </a:lnTo>
                  <a:lnTo>
                    <a:pt x="159" y="11"/>
                  </a:lnTo>
                  <a:lnTo>
                    <a:pt x="161" y="16"/>
                  </a:lnTo>
                  <a:lnTo>
                    <a:pt x="161" y="144"/>
                  </a:lnTo>
                  <a:lnTo>
                    <a:pt x="159" y="149"/>
                  </a:lnTo>
                  <a:lnTo>
                    <a:pt x="158" y="154"/>
                  </a:lnTo>
                  <a:lnTo>
                    <a:pt x="154" y="157"/>
                  </a:lnTo>
                  <a:lnTo>
                    <a:pt x="150" y="158"/>
                  </a:lnTo>
                  <a:lnTo>
                    <a:pt x="145" y="160"/>
                  </a:lnTo>
                  <a:lnTo>
                    <a:pt x="16" y="160"/>
                  </a:lnTo>
                  <a:lnTo>
                    <a:pt x="12" y="158"/>
                  </a:lnTo>
                  <a:lnTo>
                    <a:pt x="7" y="157"/>
                  </a:lnTo>
                  <a:lnTo>
                    <a:pt x="4" y="154"/>
                  </a:lnTo>
                  <a:lnTo>
                    <a:pt x="2" y="149"/>
                  </a:lnTo>
                  <a:lnTo>
                    <a:pt x="0" y="144"/>
                  </a:lnTo>
                  <a:lnTo>
                    <a:pt x="0" y="16"/>
                  </a:lnTo>
                  <a:lnTo>
                    <a:pt x="2" y="11"/>
                  </a:lnTo>
                  <a:lnTo>
                    <a:pt x="4" y="6"/>
                  </a:lnTo>
                  <a:lnTo>
                    <a:pt x="7" y="3"/>
                  </a:lnTo>
                  <a:lnTo>
                    <a:pt x="12" y="1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1" name="Rectangle 305">
              <a:extLst>
                <a:ext uri="{FF2B5EF4-FFF2-40B4-BE49-F238E27FC236}">
                  <a16:creationId xmlns:a16="http://schemas.microsoft.com/office/drawing/2014/main" id="{6C80601D-FF45-48C1-A8CE-7E9582471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1075" y="5824574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2" name="Freeform 306">
              <a:extLst>
                <a:ext uri="{FF2B5EF4-FFF2-40B4-BE49-F238E27FC236}">
                  <a16:creationId xmlns:a16="http://schemas.microsoft.com/office/drawing/2014/main" id="{F1643675-5F6F-4193-B47F-0BDC79C719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52236" y="5377122"/>
              <a:ext cx="172097" cy="172097"/>
            </a:xfrm>
            <a:custGeom>
              <a:avLst/>
              <a:gdLst>
                <a:gd name="T0" fmla="*/ 32 w 161"/>
                <a:gd name="T1" fmla="*/ 33 h 161"/>
                <a:gd name="T2" fmla="*/ 32 w 161"/>
                <a:gd name="T3" fmla="*/ 129 h 161"/>
                <a:gd name="T4" fmla="*/ 129 w 161"/>
                <a:gd name="T5" fmla="*/ 129 h 161"/>
                <a:gd name="T6" fmla="*/ 129 w 161"/>
                <a:gd name="T7" fmla="*/ 33 h 161"/>
                <a:gd name="T8" fmla="*/ 32 w 161"/>
                <a:gd name="T9" fmla="*/ 33 h 161"/>
                <a:gd name="T10" fmla="*/ 16 w 161"/>
                <a:gd name="T11" fmla="*/ 0 h 161"/>
                <a:gd name="T12" fmla="*/ 145 w 161"/>
                <a:gd name="T13" fmla="*/ 0 h 161"/>
                <a:gd name="T14" fmla="*/ 150 w 161"/>
                <a:gd name="T15" fmla="*/ 0 h 161"/>
                <a:gd name="T16" fmla="*/ 154 w 161"/>
                <a:gd name="T17" fmla="*/ 4 h 161"/>
                <a:gd name="T18" fmla="*/ 158 w 161"/>
                <a:gd name="T19" fmla="*/ 7 h 161"/>
                <a:gd name="T20" fmla="*/ 159 w 161"/>
                <a:gd name="T21" fmla="*/ 12 h 161"/>
                <a:gd name="T22" fmla="*/ 161 w 161"/>
                <a:gd name="T23" fmla="*/ 16 h 161"/>
                <a:gd name="T24" fmla="*/ 161 w 161"/>
                <a:gd name="T25" fmla="*/ 145 h 161"/>
                <a:gd name="T26" fmla="*/ 159 w 161"/>
                <a:gd name="T27" fmla="*/ 150 h 161"/>
                <a:gd name="T28" fmla="*/ 158 w 161"/>
                <a:gd name="T29" fmla="*/ 154 h 161"/>
                <a:gd name="T30" fmla="*/ 154 w 161"/>
                <a:gd name="T31" fmla="*/ 158 h 161"/>
                <a:gd name="T32" fmla="*/ 150 w 161"/>
                <a:gd name="T33" fmla="*/ 159 h 161"/>
                <a:gd name="T34" fmla="*/ 145 w 161"/>
                <a:gd name="T35" fmla="*/ 161 h 161"/>
                <a:gd name="T36" fmla="*/ 16 w 161"/>
                <a:gd name="T37" fmla="*/ 161 h 161"/>
                <a:gd name="T38" fmla="*/ 12 w 161"/>
                <a:gd name="T39" fmla="*/ 159 h 161"/>
                <a:gd name="T40" fmla="*/ 7 w 161"/>
                <a:gd name="T41" fmla="*/ 158 h 161"/>
                <a:gd name="T42" fmla="*/ 4 w 161"/>
                <a:gd name="T43" fmla="*/ 154 h 161"/>
                <a:gd name="T44" fmla="*/ 2 w 161"/>
                <a:gd name="T45" fmla="*/ 150 h 161"/>
                <a:gd name="T46" fmla="*/ 0 w 161"/>
                <a:gd name="T47" fmla="*/ 145 h 161"/>
                <a:gd name="T48" fmla="*/ 0 w 161"/>
                <a:gd name="T49" fmla="*/ 16 h 161"/>
                <a:gd name="T50" fmla="*/ 2 w 161"/>
                <a:gd name="T51" fmla="*/ 12 h 161"/>
                <a:gd name="T52" fmla="*/ 4 w 161"/>
                <a:gd name="T53" fmla="*/ 7 h 161"/>
                <a:gd name="T54" fmla="*/ 7 w 161"/>
                <a:gd name="T55" fmla="*/ 4 h 161"/>
                <a:gd name="T56" fmla="*/ 12 w 161"/>
                <a:gd name="T57" fmla="*/ 0 h 161"/>
                <a:gd name="T58" fmla="*/ 16 w 161"/>
                <a:gd name="T59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1" h="161">
                  <a:moveTo>
                    <a:pt x="32" y="33"/>
                  </a:moveTo>
                  <a:lnTo>
                    <a:pt x="32" y="129"/>
                  </a:lnTo>
                  <a:lnTo>
                    <a:pt x="129" y="129"/>
                  </a:lnTo>
                  <a:lnTo>
                    <a:pt x="129" y="33"/>
                  </a:lnTo>
                  <a:lnTo>
                    <a:pt x="32" y="33"/>
                  </a:lnTo>
                  <a:close/>
                  <a:moveTo>
                    <a:pt x="16" y="0"/>
                  </a:moveTo>
                  <a:lnTo>
                    <a:pt x="145" y="0"/>
                  </a:lnTo>
                  <a:lnTo>
                    <a:pt x="150" y="0"/>
                  </a:lnTo>
                  <a:lnTo>
                    <a:pt x="154" y="4"/>
                  </a:lnTo>
                  <a:lnTo>
                    <a:pt x="158" y="7"/>
                  </a:lnTo>
                  <a:lnTo>
                    <a:pt x="159" y="12"/>
                  </a:lnTo>
                  <a:lnTo>
                    <a:pt x="161" y="16"/>
                  </a:lnTo>
                  <a:lnTo>
                    <a:pt x="161" y="145"/>
                  </a:lnTo>
                  <a:lnTo>
                    <a:pt x="159" y="150"/>
                  </a:lnTo>
                  <a:lnTo>
                    <a:pt x="158" y="154"/>
                  </a:lnTo>
                  <a:lnTo>
                    <a:pt x="154" y="158"/>
                  </a:lnTo>
                  <a:lnTo>
                    <a:pt x="150" y="159"/>
                  </a:lnTo>
                  <a:lnTo>
                    <a:pt x="145" y="161"/>
                  </a:lnTo>
                  <a:lnTo>
                    <a:pt x="16" y="161"/>
                  </a:lnTo>
                  <a:lnTo>
                    <a:pt x="12" y="159"/>
                  </a:lnTo>
                  <a:lnTo>
                    <a:pt x="7" y="158"/>
                  </a:lnTo>
                  <a:lnTo>
                    <a:pt x="4" y="154"/>
                  </a:lnTo>
                  <a:lnTo>
                    <a:pt x="2" y="150"/>
                  </a:lnTo>
                  <a:lnTo>
                    <a:pt x="0" y="145"/>
                  </a:lnTo>
                  <a:lnTo>
                    <a:pt x="0" y="16"/>
                  </a:lnTo>
                  <a:lnTo>
                    <a:pt x="2" y="12"/>
                  </a:lnTo>
                  <a:lnTo>
                    <a:pt x="4" y="7"/>
                  </a:lnTo>
                  <a:lnTo>
                    <a:pt x="7" y="4"/>
                  </a:lnTo>
                  <a:lnTo>
                    <a:pt x="12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3" name="Rectangle 307">
              <a:extLst>
                <a:ext uri="{FF2B5EF4-FFF2-40B4-BE49-F238E27FC236}">
                  <a16:creationId xmlns:a16="http://schemas.microsoft.com/office/drawing/2014/main" id="{0521BF9D-9E1B-4F20-8012-6D0523529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1075" y="5445961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" name="Freeform 308">
              <a:extLst>
                <a:ext uri="{FF2B5EF4-FFF2-40B4-BE49-F238E27FC236}">
                  <a16:creationId xmlns:a16="http://schemas.microsoft.com/office/drawing/2014/main" id="{C7C15B99-1D5D-4218-946B-7CA8F4CF18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30849" y="5377122"/>
              <a:ext cx="172097" cy="172097"/>
            </a:xfrm>
            <a:custGeom>
              <a:avLst/>
              <a:gdLst>
                <a:gd name="T0" fmla="*/ 32 w 160"/>
                <a:gd name="T1" fmla="*/ 33 h 161"/>
                <a:gd name="T2" fmla="*/ 32 w 160"/>
                <a:gd name="T3" fmla="*/ 129 h 161"/>
                <a:gd name="T4" fmla="*/ 128 w 160"/>
                <a:gd name="T5" fmla="*/ 129 h 161"/>
                <a:gd name="T6" fmla="*/ 128 w 160"/>
                <a:gd name="T7" fmla="*/ 33 h 161"/>
                <a:gd name="T8" fmla="*/ 32 w 160"/>
                <a:gd name="T9" fmla="*/ 33 h 161"/>
                <a:gd name="T10" fmla="*/ 16 w 160"/>
                <a:gd name="T11" fmla="*/ 0 h 161"/>
                <a:gd name="T12" fmla="*/ 144 w 160"/>
                <a:gd name="T13" fmla="*/ 0 h 161"/>
                <a:gd name="T14" fmla="*/ 149 w 160"/>
                <a:gd name="T15" fmla="*/ 0 h 161"/>
                <a:gd name="T16" fmla="*/ 154 w 160"/>
                <a:gd name="T17" fmla="*/ 4 h 161"/>
                <a:gd name="T18" fmla="*/ 157 w 160"/>
                <a:gd name="T19" fmla="*/ 7 h 161"/>
                <a:gd name="T20" fmla="*/ 160 w 160"/>
                <a:gd name="T21" fmla="*/ 12 h 161"/>
                <a:gd name="T22" fmla="*/ 160 w 160"/>
                <a:gd name="T23" fmla="*/ 16 h 161"/>
                <a:gd name="T24" fmla="*/ 160 w 160"/>
                <a:gd name="T25" fmla="*/ 145 h 161"/>
                <a:gd name="T26" fmla="*/ 160 w 160"/>
                <a:gd name="T27" fmla="*/ 150 h 161"/>
                <a:gd name="T28" fmla="*/ 157 w 160"/>
                <a:gd name="T29" fmla="*/ 154 h 161"/>
                <a:gd name="T30" fmla="*/ 154 w 160"/>
                <a:gd name="T31" fmla="*/ 158 h 161"/>
                <a:gd name="T32" fmla="*/ 149 w 160"/>
                <a:gd name="T33" fmla="*/ 159 h 161"/>
                <a:gd name="T34" fmla="*/ 144 w 160"/>
                <a:gd name="T35" fmla="*/ 161 h 161"/>
                <a:gd name="T36" fmla="*/ 16 w 160"/>
                <a:gd name="T37" fmla="*/ 161 h 161"/>
                <a:gd name="T38" fmla="*/ 11 w 160"/>
                <a:gd name="T39" fmla="*/ 159 h 161"/>
                <a:gd name="T40" fmla="*/ 6 w 160"/>
                <a:gd name="T41" fmla="*/ 158 h 161"/>
                <a:gd name="T42" fmla="*/ 3 w 160"/>
                <a:gd name="T43" fmla="*/ 154 h 161"/>
                <a:gd name="T44" fmla="*/ 1 w 160"/>
                <a:gd name="T45" fmla="*/ 150 h 161"/>
                <a:gd name="T46" fmla="*/ 0 w 160"/>
                <a:gd name="T47" fmla="*/ 145 h 161"/>
                <a:gd name="T48" fmla="*/ 0 w 160"/>
                <a:gd name="T49" fmla="*/ 16 h 161"/>
                <a:gd name="T50" fmla="*/ 1 w 160"/>
                <a:gd name="T51" fmla="*/ 12 h 161"/>
                <a:gd name="T52" fmla="*/ 3 w 160"/>
                <a:gd name="T53" fmla="*/ 7 h 161"/>
                <a:gd name="T54" fmla="*/ 6 w 160"/>
                <a:gd name="T55" fmla="*/ 4 h 161"/>
                <a:gd name="T56" fmla="*/ 11 w 160"/>
                <a:gd name="T57" fmla="*/ 0 h 161"/>
                <a:gd name="T58" fmla="*/ 16 w 160"/>
                <a:gd name="T59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0" h="161">
                  <a:moveTo>
                    <a:pt x="32" y="33"/>
                  </a:moveTo>
                  <a:lnTo>
                    <a:pt x="32" y="129"/>
                  </a:lnTo>
                  <a:lnTo>
                    <a:pt x="128" y="129"/>
                  </a:lnTo>
                  <a:lnTo>
                    <a:pt x="128" y="33"/>
                  </a:lnTo>
                  <a:lnTo>
                    <a:pt x="32" y="33"/>
                  </a:lnTo>
                  <a:close/>
                  <a:moveTo>
                    <a:pt x="16" y="0"/>
                  </a:moveTo>
                  <a:lnTo>
                    <a:pt x="144" y="0"/>
                  </a:lnTo>
                  <a:lnTo>
                    <a:pt x="149" y="0"/>
                  </a:lnTo>
                  <a:lnTo>
                    <a:pt x="154" y="4"/>
                  </a:lnTo>
                  <a:lnTo>
                    <a:pt x="157" y="7"/>
                  </a:lnTo>
                  <a:lnTo>
                    <a:pt x="160" y="12"/>
                  </a:lnTo>
                  <a:lnTo>
                    <a:pt x="160" y="16"/>
                  </a:lnTo>
                  <a:lnTo>
                    <a:pt x="160" y="145"/>
                  </a:lnTo>
                  <a:lnTo>
                    <a:pt x="160" y="150"/>
                  </a:lnTo>
                  <a:lnTo>
                    <a:pt x="157" y="154"/>
                  </a:lnTo>
                  <a:lnTo>
                    <a:pt x="154" y="158"/>
                  </a:lnTo>
                  <a:lnTo>
                    <a:pt x="149" y="159"/>
                  </a:lnTo>
                  <a:lnTo>
                    <a:pt x="144" y="161"/>
                  </a:lnTo>
                  <a:lnTo>
                    <a:pt x="16" y="161"/>
                  </a:lnTo>
                  <a:lnTo>
                    <a:pt x="11" y="159"/>
                  </a:lnTo>
                  <a:lnTo>
                    <a:pt x="6" y="158"/>
                  </a:lnTo>
                  <a:lnTo>
                    <a:pt x="3" y="154"/>
                  </a:lnTo>
                  <a:lnTo>
                    <a:pt x="1" y="150"/>
                  </a:lnTo>
                  <a:lnTo>
                    <a:pt x="0" y="145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3" y="7"/>
                  </a:lnTo>
                  <a:lnTo>
                    <a:pt x="6" y="4"/>
                  </a:lnTo>
                  <a:lnTo>
                    <a:pt x="11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" name="Rectangle 309">
              <a:extLst>
                <a:ext uri="{FF2B5EF4-FFF2-40B4-BE49-F238E27FC236}">
                  <a16:creationId xmlns:a16="http://schemas.microsoft.com/office/drawing/2014/main" id="{EC0A4B66-E565-4DA4-A124-3FF2437FF1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9688" y="5445961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6" name="Rectangle 310">
              <a:extLst>
                <a:ext uri="{FF2B5EF4-FFF2-40B4-BE49-F238E27FC236}">
                  <a16:creationId xmlns:a16="http://schemas.microsoft.com/office/drawing/2014/main" id="{7EE62EB4-47D4-4E7F-9BC7-8A9084993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0381" y="5893413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7" name="Rectangle 311">
              <a:extLst>
                <a:ext uri="{FF2B5EF4-FFF2-40B4-BE49-F238E27FC236}">
                  <a16:creationId xmlns:a16="http://schemas.microsoft.com/office/drawing/2014/main" id="{7CBA4BAB-65D6-4833-92E2-85CBF7095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4800" y="5858993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8" name="Rectangle 312">
              <a:extLst>
                <a:ext uri="{FF2B5EF4-FFF2-40B4-BE49-F238E27FC236}">
                  <a16:creationId xmlns:a16="http://schemas.microsoft.com/office/drawing/2014/main" id="{1D400B33-BA0F-47B5-AD55-6EBFF6B2A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9220" y="5824574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9" name="Rectangle 313">
              <a:extLst>
                <a:ext uri="{FF2B5EF4-FFF2-40B4-BE49-F238E27FC236}">
                  <a16:creationId xmlns:a16="http://schemas.microsoft.com/office/drawing/2014/main" id="{9A8AF0BE-BC14-4CB8-95BD-68D5BB8CF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0381" y="5824574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0" name="Rectangle 314">
              <a:extLst>
                <a:ext uri="{FF2B5EF4-FFF2-40B4-BE49-F238E27FC236}">
                  <a16:creationId xmlns:a16="http://schemas.microsoft.com/office/drawing/2014/main" id="{34EF38D9-9727-451C-AE3E-440D186701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1542" y="5824574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1" name="Rectangle 315">
              <a:extLst>
                <a:ext uri="{FF2B5EF4-FFF2-40B4-BE49-F238E27FC236}">
                  <a16:creationId xmlns:a16="http://schemas.microsoft.com/office/drawing/2014/main" id="{0D0378D3-E6FE-44CA-9802-60856FFB3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5962" y="5858993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2" name="Rectangle 316">
              <a:extLst>
                <a:ext uri="{FF2B5EF4-FFF2-40B4-BE49-F238E27FC236}">
                  <a16:creationId xmlns:a16="http://schemas.microsoft.com/office/drawing/2014/main" id="{0671D38C-0500-4225-BB19-43D40D32B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8526" y="5635268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3" name="Rectangle 317">
              <a:extLst>
                <a:ext uri="{FF2B5EF4-FFF2-40B4-BE49-F238E27FC236}">
                  <a16:creationId xmlns:a16="http://schemas.microsoft.com/office/drawing/2014/main" id="{B9A9A7C3-C8FA-4833-87F4-B5B52746BB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4107" y="5600848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" name="Rectangle 318">
              <a:extLst>
                <a:ext uri="{FF2B5EF4-FFF2-40B4-BE49-F238E27FC236}">
                  <a16:creationId xmlns:a16="http://schemas.microsoft.com/office/drawing/2014/main" id="{C2788977-15FA-490E-BBEB-62F26BC357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9688" y="5566429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" name="Rectangle 319">
              <a:extLst>
                <a:ext uri="{FF2B5EF4-FFF2-40B4-BE49-F238E27FC236}">
                  <a16:creationId xmlns:a16="http://schemas.microsoft.com/office/drawing/2014/main" id="{A55FAD7A-0350-4B5C-A82C-47AD391F3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9688" y="5635268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" name="Rectangle 320">
              <a:extLst>
                <a:ext uri="{FF2B5EF4-FFF2-40B4-BE49-F238E27FC236}">
                  <a16:creationId xmlns:a16="http://schemas.microsoft.com/office/drawing/2014/main" id="{2054E691-2344-4CF2-BF29-55880ECFB7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0381" y="5635268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7" name="Rectangle 321">
              <a:extLst>
                <a:ext uri="{FF2B5EF4-FFF2-40B4-BE49-F238E27FC236}">
                  <a16:creationId xmlns:a16="http://schemas.microsoft.com/office/drawing/2014/main" id="{C08D5CFE-101F-4617-9492-86E17B5BB5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5962" y="5669687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8" name="Rectangle 322">
              <a:extLst>
                <a:ext uri="{FF2B5EF4-FFF2-40B4-BE49-F238E27FC236}">
                  <a16:creationId xmlns:a16="http://schemas.microsoft.com/office/drawing/2014/main" id="{9AB8D411-62A6-4A05-B360-4D5702A50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0381" y="5704106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9" name="Rectangle 323">
              <a:extLst>
                <a:ext uri="{FF2B5EF4-FFF2-40B4-BE49-F238E27FC236}">
                  <a16:creationId xmlns:a16="http://schemas.microsoft.com/office/drawing/2014/main" id="{D3269DE6-9F59-4BAD-B9CD-890C3931A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1542" y="5704106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0" name="Rectangle 324">
              <a:extLst>
                <a:ext uri="{FF2B5EF4-FFF2-40B4-BE49-F238E27FC236}">
                  <a16:creationId xmlns:a16="http://schemas.microsoft.com/office/drawing/2014/main" id="{772F6AA8-9A59-4E8F-A885-B6A6CD415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4800" y="5669687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1" name="Rectangle 325">
              <a:extLst>
                <a:ext uri="{FF2B5EF4-FFF2-40B4-BE49-F238E27FC236}">
                  <a16:creationId xmlns:a16="http://schemas.microsoft.com/office/drawing/2014/main" id="{BD2B52A9-6533-418E-8F57-F75E22B1C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9220" y="5635268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2" name="Rectangle 326">
              <a:extLst>
                <a:ext uri="{FF2B5EF4-FFF2-40B4-BE49-F238E27FC236}">
                  <a16:creationId xmlns:a16="http://schemas.microsoft.com/office/drawing/2014/main" id="{1851863D-71B0-427B-B376-EB11AC3FA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1542" y="5635268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3" name="Rectangle 327">
              <a:extLst>
                <a:ext uri="{FF2B5EF4-FFF2-40B4-BE49-F238E27FC236}">
                  <a16:creationId xmlns:a16="http://schemas.microsoft.com/office/drawing/2014/main" id="{9663AC62-50C7-45A7-BC28-A13DF75159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9220" y="5704106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4" name="Rectangle 328">
              <a:extLst>
                <a:ext uri="{FF2B5EF4-FFF2-40B4-BE49-F238E27FC236}">
                  <a16:creationId xmlns:a16="http://schemas.microsoft.com/office/drawing/2014/main" id="{BCC03C8C-D0F4-4361-9AE2-BDCB1A84F0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4800" y="5600848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" name="Rectangle 329">
              <a:extLst>
                <a:ext uri="{FF2B5EF4-FFF2-40B4-BE49-F238E27FC236}">
                  <a16:creationId xmlns:a16="http://schemas.microsoft.com/office/drawing/2014/main" id="{1A840BDE-BAFD-4294-A5E9-B25A5A39E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9220" y="5566429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" name="Rectangle 330">
              <a:extLst>
                <a:ext uri="{FF2B5EF4-FFF2-40B4-BE49-F238E27FC236}">
                  <a16:creationId xmlns:a16="http://schemas.microsoft.com/office/drawing/2014/main" id="{17F2F479-D6E9-46CD-8D32-5D60BADC7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0381" y="5566429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" name="Rectangle 331">
              <a:extLst>
                <a:ext uri="{FF2B5EF4-FFF2-40B4-BE49-F238E27FC236}">
                  <a16:creationId xmlns:a16="http://schemas.microsoft.com/office/drawing/2014/main" id="{163C3710-692E-42CF-97C4-D1565884C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1542" y="5566429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" name="Rectangle 332">
              <a:extLst>
                <a:ext uri="{FF2B5EF4-FFF2-40B4-BE49-F238E27FC236}">
                  <a16:creationId xmlns:a16="http://schemas.microsoft.com/office/drawing/2014/main" id="{821DC67E-D237-490B-BB7B-C3F1F1D90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5962" y="5600848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" name="Rectangle 333">
              <a:extLst>
                <a:ext uri="{FF2B5EF4-FFF2-40B4-BE49-F238E27FC236}">
                  <a16:creationId xmlns:a16="http://schemas.microsoft.com/office/drawing/2014/main" id="{75F39FE2-72FC-431A-8D92-AC3A6C351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9688" y="5704106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" name="Rectangle 334">
              <a:extLst>
                <a:ext uri="{FF2B5EF4-FFF2-40B4-BE49-F238E27FC236}">
                  <a16:creationId xmlns:a16="http://schemas.microsoft.com/office/drawing/2014/main" id="{DC6A5A78-4571-40C3-A812-ED176DC92A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4107" y="5669687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1" name="Rectangle 335">
              <a:extLst>
                <a:ext uri="{FF2B5EF4-FFF2-40B4-BE49-F238E27FC236}">
                  <a16:creationId xmlns:a16="http://schemas.microsoft.com/office/drawing/2014/main" id="{BA6E0D8E-32A6-44D6-A4F1-B71C44FADF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2236" y="5635268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2" name="Rectangle 336">
              <a:extLst>
                <a:ext uri="{FF2B5EF4-FFF2-40B4-BE49-F238E27FC236}">
                  <a16:creationId xmlns:a16="http://schemas.microsoft.com/office/drawing/2014/main" id="{821A851B-2E28-4445-96A0-9F67FD090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655" y="5669687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3" name="Rectangle 337">
              <a:extLst>
                <a:ext uri="{FF2B5EF4-FFF2-40B4-BE49-F238E27FC236}">
                  <a16:creationId xmlns:a16="http://schemas.microsoft.com/office/drawing/2014/main" id="{527F6FFA-D6CA-4513-996C-2367EAC0B8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1075" y="5704106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4" name="Rectangle 338">
              <a:extLst>
                <a:ext uri="{FF2B5EF4-FFF2-40B4-BE49-F238E27FC236}">
                  <a16:creationId xmlns:a16="http://schemas.microsoft.com/office/drawing/2014/main" id="{EEAB71AE-7187-44AD-94CE-D62A82E6E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1075" y="5635268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5" name="Rectangle 339">
              <a:extLst>
                <a:ext uri="{FF2B5EF4-FFF2-40B4-BE49-F238E27FC236}">
                  <a16:creationId xmlns:a16="http://schemas.microsoft.com/office/drawing/2014/main" id="{AF203153-0515-4D5A-84A6-2FF43506F1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1075" y="5566429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6" name="Rectangle 340">
              <a:extLst>
                <a:ext uri="{FF2B5EF4-FFF2-40B4-BE49-F238E27FC236}">
                  <a16:creationId xmlns:a16="http://schemas.microsoft.com/office/drawing/2014/main" id="{996AE70D-CB98-4C5F-9D8C-87EEF675F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655" y="5600848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7" name="Rectangle 341">
              <a:extLst>
                <a:ext uri="{FF2B5EF4-FFF2-40B4-BE49-F238E27FC236}">
                  <a16:creationId xmlns:a16="http://schemas.microsoft.com/office/drawing/2014/main" id="{81481AB2-A10E-40DB-9166-4E2585CCE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0381" y="5377122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8" name="Rectangle 342">
              <a:extLst>
                <a:ext uri="{FF2B5EF4-FFF2-40B4-BE49-F238E27FC236}">
                  <a16:creationId xmlns:a16="http://schemas.microsoft.com/office/drawing/2014/main" id="{00EF32F6-E876-4CF2-B938-AD3588EEB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5962" y="5411542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9" name="Rectangle 343">
              <a:extLst>
                <a:ext uri="{FF2B5EF4-FFF2-40B4-BE49-F238E27FC236}">
                  <a16:creationId xmlns:a16="http://schemas.microsoft.com/office/drawing/2014/main" id="{FB7F784C-F67A-4EB5-A850-34D010908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1542" y="5445961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0" name="Rectangle 344">
              <a:extLst>
                <a:ext uri="{FF2B5EF4-FFF2-40B4-BE49-F238E27FC236}">
                  <a16:creationId xmlns:a16="http://schemas.microsoft.com/office/drawing/2014/main" id="{897D3A58-475B-45C0-B216-565CFC0C9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0381" y="5445961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1" name="Rectangle 345">
              <a:extLst>
                <a:ext uri="{FF2B5EF4-FFF2-40B4-BE49-F238E27FC236}">
                  <a16:creationId xmlns:a16="http://schemas.microsoft.com/office/drawing/2014/main" id="{7CFB05C0-08D1-472E-8CDF-FB41C06AD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9220" y="5445961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2" name="Rectangle 346">
              <a:extLst>
                <a:ext uri="{FF2B5EF4-FFF2-40B4-BE49-F238E27FC236}">
                  <a16:creationId xmlns:a16="http://schemas.microsoft.com/office/drawing/2014/main" id="{46A193D8-6DB2-4D59-9B24-AB13B34CE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4800" y="5411542"/>
              <a:ext cx="34419" cy="3441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26" name="Овал 225">
            <a:extLst>
              <a:ext uri="{FF2B5EF4-FFF2-40B4-BE49-F238E27FC236}">
                <a16:creationId xmlns:a16="http://schemas.microsoft.com/office/drawing/2014/main" id="{CB2CC7D9-F551-49B9-A362-A826550D78C1}"/>
              </a:ext>
            </a:extLst>
          </p:cNvPr>
          <p:cNvSpPr/>
          <p:nvPr/>
        </p:nvSpPr>
        <p:spPr>
          <a:xfrm>
            <a:off x="4761548" y="3633212"/>
            <a:ext cx="1097410" cy="109740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27" name="Прямая со стрелкой 226">
            <a:extLst>
              <a:ext uri="{FF2B5EF4-FFF2-40B4-BE49-F238E27FC236}">
                <a16:creationId xmlns:a16="http://schemas.microsoft.com/office/drawing/2014/main" id="{1077DD2E-BEE5-4255-A281-576048A24291}"/>
              </a:ext>
            </a:extLst>
          </p:cNvPr>
          <p:cNvCxnSpPr>
            <a:cxnSpLocks/>
          </p:cNvCxnSpPr>
          <p:nvPr/>
        </p:nvCxnSpPr>
        <p:spPr>
          <a:xfrm flipH="1">
            <a:off x="4627362" y="4309736"/>
            <a:ext cx="148770" cy="82625"/>
          </a:xfrm>
          <a:prstGeom prst="straightConnector1">
            <a:avLst/>
          </a:prstGeom>
          <a:ln w="28575">
            <a:solidFill>
              <a:srgbClr val="DD1A3C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8" name="Группа 120">
            <a:extLst>
              <a:ext uri="{FF2B5EF4-FFF2-40B4-BE49-F238E27FC236}">
                <a16:creationId xmlns:a16="http://schemas.microsoft.com/office/drawing/2014/main" id="{3D3DA841-253B-4F90-AD4E-09C7291F933A}"/>
              </a:ext>
            </a:extLst>
          </p:cNvPr>
          <p:cNvGrpSpPr/>
          <p:nvPr/>
        </p:nvGrpSpPr>
        <p:grpSpPr>
          <a:xfrm>
            <a:off x="4057895" y="4465572"/>
            <a:ext cx="460047" cy="490931"/>
            <a:chOff x="10004363" y="5262562"/>
            <a:chExt cx="685801" cy="731838"/>
          </a:xfrm>
          <a:solidFill>
            <a:schemeClr val="bg1"/>
          </a:solidFill>
        </p:grpSpPr>
        <p:sp>
          <p:nvSpPr>
            <p:cNvPr id="229" name="Freeform 1454">
              <a:extLst>
                <a:ext uri="{FF2B5EF4-FFF2-40B4-BE49-F238E27FC236}">
                  <a16:creationId xmlns:a16="http://schemas.microsoft.com/office/drawing/2014/main" id="{8704BEF3-9F5C-435C-91A1-10CFBC8359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04363" y="5481637"/>
              <a:ext cx="365125" cy="512763"/>
            </a:xfrm>
            <a:custGeom>
              <a:avLst/>
              <a:gdLst>
                <a:gd name="T0" fmla="*/ 35 w 230"/>
                <a:gd name="T1" fmla="*/ 0 h 323"/>
                <a:gd name="T2" fmla="*/ 49 w 230"/>
                <a:gd name="T3" fmla="*/ 0 h 323"/>
                <a:gd name="T4" fmla="*/ 49 w 230"/>
                <a:gd name="T5" fmla="*/ 28 h 323"/>
                <a:gd name="T6" fmla="*/ 47 w 230"/>
                <a:gd name="T7" fmla="*/ 38 h 323"/>
                <a:gd name="T8" fmla="*/ 39 w 230"/>
                <a:gd name="T9" fmla="*/ 49 h 323"/>
                <a:gd name="T10" fmla="*/ 30 w 230"/>
                <a:gd name="T11" fmla="*/ 61 h 323"/>
                <a:gd name="T12" fmla="*/ 25 w 230"/>
                <a:gd name="T13" fmla="*/ 68 h 323"/>
                <a:gd name="T14" fmla="*/ 19 w 230"/>
                <a:gd name="T15" fmla="*/ 74 h 323"/>
                <a:gd name="T16" fmla="*/ 15 w 230"/>
                <a:gd name="T17" fmla="*/ 81 h 323"/>
                <a:gd name="T18" fmla="*/ 14 w 230"/>
                <a:gd name="T19" fmla="*/ 86 h 323"/>
                <a:gd name="T20" fmla="*/ 14 w 230"/>
                <a:gd name="T21" fmla="*/ 302 h 323"/>
                <a:gd name="T22" fmla="*/ 14 w 230"/>
                <a:gd name="T23" fmla="*/ 305 h 323"/>
                <a:gd name="T24" fmla="*/ 15 w 230"/>
                <a:gd name="T25" fmla="*/ 306 h 323"/>
                <a:gd name="T26" fmla="*/ 18 w 230"/>
                <a:gd name="T27" fmla="*/ 309 h 323"/>
                <a:gd name="T28" fmla="*/ 21 w 230"/>
                <a:gd name="T29" fmla="*/ 309 h 323"/>
                <a:gd name="T30" fmla="*/ 208 w 230"/>
                <a:gd name="T31" fmla="*/ 309 h 323"/>
                <a:gd name="T32" fmla="*/ 210 w 230"/>
                <a:gd name="T33" fmla="*/ 309 h 323"/>
                <a:gd name="T34" fmla="*/ 213 w 230"/>
                <a:gd name="T35" fmla="*/ 306 h 323"/>
                <a:gd name="T36" fmla="*/ 214 w 230"/>
                <a:gd name="T37" fmla="*/ 305 h 323"/>
                <a:gd name="T38" fmla="*/ 216 w 230"/>
                <a:gd name="T39" fmla="*/ 302 h 323"/>
                <a:gd name="T40" fmla="*/ 216 w 230"/>
                <a:gd name="T41" fmla="*/ 86 h 323"/>
                <a:gd name="T42" fmla="*/ 213 w 230"/>
                <a:gd name="T43" fmla="*/ 81 h 323"/>
                <a:gd name="T44" fmla="*/ 209 w 230"/>
                <a:gd name="T45" fmla="*/ 74 h 323"/>
                <a:gd name="T46" fmla="*/ 204 w 230"/>
                <a:gd name="T47" fmla="*/ 68 h 323"/>
                <a:gd name="T48" fmla="*/ 199 w 230"/>
                <a:gd name="T49" fmla="*/ 61 h 323"/>
                <a:gd name="T50" fmla="*/ 189 w 230"/>
                <a:gd name="T51" fmla="*/ 49 h 323"/>
                <a:gd name="T52" fmla="*/ 182 w 230"/>
                <a:gd name="T53" fmla="*/ 38 h 323"/>
                <a:gd name="T54" fmla="*/ 179 w 230"/>
                <a:gd name="T55" fmla="*/ 28 h 323"/>
                <a:gd name="T56" fmla="*/ 179 w 230"/>
                <a:gd name="T57" fmla="*/ 0 h 323"/>
                <a:gd name="T58" fmla="*/ 193 w 230"/>
                <a:gd name="T59" fmla="*/ 0 h 323"/>
                <a:gd name="T60" fmla="*/ 193 w 230"/>
                <a:gd name="T61" fmla="*/ 28 h 323"/>
                <a:gd name="T62" fmla="*/ 195 w 230"/>
                <a:gd name="T63" fmla="*/ 32 h 323"/>
                <a:gd name="T64" fmla="*/ 199 w 230"/>
                <a:gd name="T65" fmla="*/ 39 h 323"/>
                <a:gd name="T66" fmla="*/ 204 w 230"/>
                <a:gd name="T67" fmla="*/ 45 h 323"/>
                <a:gd name="T68" fmla="*/ 209 w 230"/>
                <a:gd name="T69" fmla="*/ 52 h 323"/>
                <a:gd name="T70" fmla="*/ 220 w 230"/>
                <a:gd name="T71" fmla="*/ 64 h 323"/>
                <a:gd name="T72" fmla="*/ 226 w 230"/>
                <a:gd name="T73" fmla="*/ 76 h 323"/>
                <a:gd name="T74" fmla="*/ 230 w 230"/>
                <a:gd name="T75" fmla="*/ 86 h 323"/>
                <a:gd name="T76" fmla="*/ 230 w 230"/>
                <a:gd name="T77" fmla="*/ 302 h 323"/>
                <a:gd name="T78" fmla="*/ 226 w 230"/>
                <a:gd name="T79" fmla="*/ 313 h 323"/>
                <a:gd name="T80" fmla="*/ 218 w 230"/>
                <a:gd name="T81" fmla="*/ 320 h 323"/>
                <a:gd name="T82" fmla="*/ 208 w 230"/>
                <a:gd name="T83" fmla="*/ 323 h 323"/>
                <a:gd name="T84" fmla="*/ 21 w 230"/>
                <a:gd name="T85" fmla="*/ 323 h 323"/>
                <a:gd name="T86" fmla="*/ 10 w 230"/>
                <a:gd name="T87" fmla="*/ 320 h 323"/>
                <a:gd name="T88" fmla="*/ 2 w 230"/>
                <a:gd name="T89" fmla="*/ 313 h 323"/>
                <a:gd name="T90" fmla="*/ 0 w 230"/>
                <a:gd name="T91" fmla="*/ 302 h 323"/>
                <a:gd name="T92" fmla="*/ 0 w 230"/>
                <a:gd name="T93" fmla="*/ 86 h 323"/>
                <a:gd name="T94" fmla="*/ 2 w 230"/>
                <a:gd name="T95" fmla="*/ 76 h 323"/>
                <a:gd name="T96" fmla="*/ 9 w 230"/>
                <a:gd name="T97" fmla="*/ 64 h 323"/>
                <a:gd name="T98" fmla="*/ 19 w 230"/>
                <a:gd name="T99" fmla="*/ 52 h 323"/>
                <a:gd name="T100" fmla="*/ 25 w 230"/>
                <a:gd name="T101" fmla="*/ 45 h 323"/>
                <a:gd name="T102" fmla="*/ 30 w 230"/>
                <a:gd name="T103" fmla="*/ 39 h 323"/>
                <a:gd name="T104" fmla="*/ 34 w 230"/>
                <a:gd name="T105" fmla="*/ 32 h 323"/>
                <a:gd name="T106" fmla="*/ 35 w 230"/>
                <a:gd name="T107" fmla="*/ 28 h 323"/>
                <a:gd name="T108" fmla="*/ 35 w 230"/>
                <a:gd name="T109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0" h="323">
                  <a:moveTo>
                    <a:pt x="35" y="0"/>
                  </a:moveTo>
                  <a:lnTo>
                    <a:pt x="49" y="0"/>
                  </a:lnTo>
                  <a:lnTo>
                    <a:pt x="49" y="28"/>
                  </a:lnTo>
                  <a:lnTo>
                    <a:pt x="47" y="38"/>
                  </a:lnTo>
                  <a:lnTo>
                    <a:pt x="39" y="49"/>
                  </a:lnTo>
                  <a:lnTo>
                    <a:pt x="30" y="61"/>
                  </a:lnTo>
                  <a:lnTo>
                    <a:pt x="25" y="68"/>
                  </a:lnTo>
                  <a:lnTo>
                    <a:pt x="19" y="74"/>
                  </a:lnTo>
                  <a:lnTo>
                    <a:pt x="15" y="81"/>
                  </a:lnTo>
                  <a:lnTo>
                    <a:pt x="14" y="86"/>
                  </a:lnTo>
                  <a:lnTo>
                    <a:pt x="14" y="302"/>
                  </a:lnTo>
                  <a:lnTo>
                    <a:pt x="14" y="305"/>
                  </a:lnTo>
                  <a:lnTo>
                    <a:pt x="15" y="306"/>
                  </a:lnTo>
                  <a:lnTo>
                    <a:pt x="18" y="309"/>
                  </a:lnTo>
                  <a:lnTo>
                    <a:pt x="21" y="309"/>
                  </a:lnTo>
                  <a:lnTo>
                    <a:pt x="208" y="309"/>
                  </a:lnTo>
                  <a:lnTo>
                    <a:pt x="210" y="309"/>
                  </a:lnTo>
                  <a:lnTo>
                    <a:pt x="213" y="306"/>
                  </a:lnTo>
                  <a:lnTo>
                    <a:pt x="214" y="305"/>
                  </a:lnTo>
                  <a:lnTo>
                    <a:pt x="216" y="302"/>
                  </a:lnTo>
                  <a:lnTo>
                    <a:pt x="216" y="86"/>
                  </a:lnTo>
                  <a:lnTo>
                    <a:pt x="213" y="81"/>
                  </a:lnTo>
                  <a:lnTo>
                    <a:pt x="209" y="74"/>
                  </a:lnTo>
                  <a:lnTo>
                    <a:pt x="204" y="68"/>
                  </a:lnTo>
                  <a:lnTo>
                    <a:pt x="199" y="61"/>
                  </a:lnTo>
                  <a:lnTo>
                    <a:pt x="189" y="49"/>
                  </a:lnTo>
                  <a:lnTo>
                    <a:pt x="182" y="38"/>
                  </a:lnTo>
                  <a:lnTo>
                    <a:pt x="179" y="28"/>
                  </a:lnTo>
                  <a:lnTo>
                    <a:pt x="179" y="0"/>
                  </a:lnTo>
                  <a:lnTo>
                    <a:pt x="193" y="0"/>
                  </a:lnTo>
                  <a:lnTo>
                    <a:pt x="193" y="28"/>
                  </a:lnTo>
                  <a:lnTo>
                    <a:pt x="195" y="32"/>
                  </a:lnTo>
                  <a:lnTo>
                    <a:pt x="199" y="39"/>
                  </a:lnTo>
                  <a:lnTo>
                    <a:pt x="204" y="45"/>
                  </a:lnTo>
                  <a:lnTo>
                    <a:pt x="209" y="52"/>
                  </a:lnTo>
                  <a:lnTo>
                    <a:pt x="220" y="64"/>
                  </a:lnTo>
                  <a:lnTo>
                    <a:pt x="226" y="76"/>
                  </a:lnTo>
                  <a:lnTo>
                    <a:pt x="230" y="86"/>
                  </a:lnTo>
                  <a:lnTo>
                    <a:pt x="230" y="302"/>
                  </a:lnTo>
                  <a:lnTo>
                    <a:pt x="226" y="313"/>
                  </a:lnTo>
                  <a:lnTo>
                    <a:pt x="218" y="320"/>
                  </a:lnTo>
                  <a:lnTo>
                    <a:pt x="208" y="323"/>
                  </a:lnTo>
                  <a:lnTo>
                    <a:pt x="21" y="323"/>
                  </a:lnTo>
                  <a:lnTo>
                    <a:pt x="10" y="320"/>
                  </a:lnTo>
                  <a:lnTo>
                    <a:pt x="2" y="313"/>
                  </a:lnTo>
                  <a:lnTo>
                    <a:pt x="0" y="302"/>
                  </a:lnTo>
                  <a:lnTo>
                    <a:pt x="0" y="86"/>
                  </a:lnTo>
                  <a:lnTo>
                    <a:pt x="2" y="76"/>
                  </a:lnTo>
                  <a:lnTo>
                    <a:pt x="9" y="64"/>
                  </a:lnTo>
                  <a:lnTo>
                    <a:pt x="19" y="52"/>
                  </a:lnTo>
                  <a:lnTo>
                    <a:pt x="25" y="45"/>
                  </a:lnTo>
                  <a:lnTo>
                    <a:pt x="30" y="39"/>
                  </a:lnTo>
                  <a:lnTo>
                    <a:pt x="34" y="32"/>
                  </a:lnTo>
                  <a:lnTo>
                    <a:pt x="35" y="28"/>
                  </a:lnTo>
                  <a:lnTo>
                    <a:pt x="3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0" name="Freeform 1455">
              <a:extLst>
                <a:ext uri="{FF2B5EF4-FFF2-40B4-BE49-F238E27FC236}">
                  <a16:creationId xmlns:a16="http://schemas.microsoft.com/office/drawing/2014/main" id="{4FBACD64-7B86-41BE-B0A3-F49FBB819F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026588" y="5400675"/>
              <a:ext cx="320675" cy="90488"/>
            </a:xfrm>
            <a:custGeom>
              <a:avLst/>
              <a:gdLst>
                <a:gd name="T0" fmla="*/ 13 w 202"/>
                <a:gd name="T1" fmla="*/ 14 h 57"/>
                <a:gd name="T2" fmla="*/ 13 w 202"/>
                <a:gd name="T3" fmla="*/ 43 h 57"/>
                <a:gd name="T4" fmla="*/ 187 w 202"/>
                <a:gd name="T5" fmla="*/ 43 h 57"/>
                <a:gd name="T6" fmla="*/ 187 w 202"/>
                <a:gd name="T7" fmla="*/ 14 h 57"/>
                <a:gd name="T8" fmla="*/ 13 w 202"/>
                <a:gd name="T9" fmla="*/ 14 h 57"/>
                <a:gd name="T10" fmla="*/ 13 w 202"/>
                <a:gd name="T11" fmla="*/ 0 h 57"/>
                <a:gd name="T12" fmla="*/ 187 w 202"/>
                <a:gd name="T13" fmla="*/ 0 h 57"/>
                <a:gd name="T14" fmla="*/ 191 w 202"/>
                <a:gd name="T15" fmla="*/ 1 h 57"/>
                <a:gd name="T16" fmla="*/ 195 w 202"/>
                <a:gd name="T17" fmla="*/ 2 h 57"/>
                <a:gd name="T18" fmla="*/ 198 w 202"/>
                <a:gd name="T19" fmla="*/ 6 h 57"/>
                <a:gd name="T20" fmla="*/ 200 w 202"/>
                <a:gd name="T21" fmla="*/ 10 h 57"/>
                <a:gd name="T22" fmla="*/ 202 w 202"/>
                <a:gd name="T23" fmla="*/ 14 h 57"/>
                <a:gd name="T24" fmla="*/ 202 w 202"/>
                <a:gd name="T25" fmla="*/ 43 h 57"/>
                <a:gd name="T26" fmla="*/ 200 w 202"/>
                <a:gd name="T27" fmla="*/ 47 h 57"/>
                <a:gd name="T28" fmla="*/ 198 w 202"/>
                <a:gd name="T29" fmla="*/ 51 h 57"/>
                <a:gd name="T30" fmla="*/ 195 w 202"/>
                <a:gd name="T31" fmla="*/ 55 h 57"/>
                <a:gd name="T32" fmla="*/ 191 w 202"/>
                <a:gd name="T33" fmla="*/ 56 h 57"/>
                <a:gd name="T34" fmla="*/ 187 w 202"/>
                <a:gd name="T35" fmla="*/ 57 h 57"/>
                <a:gd name="T36" fmla="*/ 13 w 202"/>
                <a:gd name="T37" fmla="*/ 57 h 57"/>
                <a:gd name="T38" fmla="*/ 9 w 202"/>
                <a:gd name="T39" fmla="*/ 56 h 57"/>
                <a:gd name="T40" fmla="*/ 5 w 202"/>
                <a:gd name="T41" fmla="*/ 55 h 57"/>
                <a:gd name="T42" fmla="*/ 3 w 202"/>
                <a:gd name="T43" fmla="*/ 51 h 57"/>
                <a:gd name="T44" fmla="*/ 0 w 202"/>
                <a:gd name="T45" fmla="*/ 47 h 57"/>
                <a:gd name="T46" fmla="*/ 0 w 202"/>
                <a:gd name="T47" fmla="*/ 43 h 57"/>
                <a:gd name="T48" fmla="*/ 0 w 202"/>
                <a:gd name="T49" fmla="*/ 14 h 57"/>
                <a:gd name="T50" fmla="*/ 0 w 202"/>
                <a:gd name="T51" fmla="*/ 10 h 57"/>
                <a:gd name="T52" fmla="*/ 3 w 202"/>
                <a:gd name="T53" fmla="*/ 6 h 57"/>
                <a:gd name="T54" fmla="*/ 5 w 202"/>
                <a:gd name="T55" fmla="*/ 2 h 57"/>
                <a:gd name="T56" fmla="*/ 9 w 202"/>
                <a:gd name="T57" fmla="*/ 1 h 57"/>
                <a:gd name="T58" fmla="*/ 13 w 202"/>
                <a:gd name="T5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57">
                  <a:moveTo>
                    <a:pt x="13" y="14"/>
                  </a:moveTo>
                  <a:lnTo>
                    <a:pt x="13" y="43"/>
                  </a:lnTo>
                  <a:lnTo>
                    <a:pt x="187" y="43"/>
                  </a:lnTo>
                  <a:lnTo>
                    <a:pt x="187" y="14"/>
                  </a:lnTo>
                  <a:lnTo>
                    <a:pt x="13" y="14"/>
                  </a:lnTo>
                  <a:close/>
                  <a:moveTo>
                    <a:pt x="13" y="0"/>
                  </a:moveTo>
                  <a:lnTo>
                    <a:pt x="187" y="0"/>
                  </a:lnTo>
                  <a:lnTo>
                    <a:pt x="191" y="1"/>
                  </a:lnTo>
                  <a:lnTo>
                    <a:pt x="195" y="2"/>
                  </a:lnTo>
                  <a:lnTo>
                    <a:pt x="198" y="6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2" y="43"/>
                  </a:lnTo>
                  <a:lnTo>
                    <a:pt x="200" y="47"/>
                  </a:lnTo>
                  <a:lnTo>
                    <a:pt x="198" y="51"/>
                  </a:lnTo>
                  <a:lnTo>
                    <a:pt x="195" y="55"/>
                  </a:lnTo>
                  <a:lnTo>
                    <a:pt x="191" y="56"/>
                  </a:lnTo>
                  <a:lnTo>
                    <a:pt x="187" y="57"/>
                  </a:lnTo>
                  <a:lnTo>
                    <a:pt x="13" y="57"/>
                  </a:lnTo>
                  <a:lnTo>
                    <a:pt x="9" y="56"/>
                  </a:lnTo>
                  <a:lnTo>
                    <a:pt x="5" y="55"/>
                  </a:lnTo>
                  <a:lnTo>
                    <a:pt x="3" y="51"/>
                  </a:lnTo>
                  <a:lnTo>
                    <a:pt x="0" y="47"/>
                  </a:lnTo>
                  <a:lnTo>
                    <a:pt x="0" y="43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3" y="6"/>
                  </a:lnTo>
                  <a:lnTo>
                    <a:pt x="5" y="2"/>
                  </a:lnTo>
                  <a:lnTo>
                    <a:pt x="9" y="1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1" name="Rectangle 1456">
              <a:extLst>
                <a:ext uri="{FF2B5EF4-FFF2-40B4-BE49-F238E27FC236}">
                  <a16:creationId xmlns:a16="http://schemas.microsoft.com/office/drawing/2014/main" id="{8C456A02-1AD9-4C30-BC88-794E521C8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72626" y="5514975"/>
              <a:ext cx="228600" cy="222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2" name="Rectangle 1457">
              <a:extLst>
                <a:ext uri="{FF2B5EF4-FFF2-40B4-BE49-F238E27FC236}">
                  <a16:creationId xmlns:a16="http://schemas.microsoft.com/office/drawing/2014/main" id="{4FD57C5C-BCBA-4442-85BF-7F638D0E06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2151" y="5411787"/>
              <a:ext cx="23813" cy="698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3" name="Rectangle 1458">
              <a:extLst>
                <a:ext uri="{FF2B5EF4-FFF2-40B4-BE49-F238E27FC236}">
                  <a16:creationId xmlns:a16="http://schemas.microsoft.com/office/drawing/2014/main" id="{712A2BE8-19B9-4125-9367-1013DA2FD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8188" y="5411787"/>
              <a:ext cx="23813" cy="698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4" name="Rectangle 1459">
              <a:extLst>
                <a:ext uri="{FF2B5EF4-FFF2-40B4-BE49-F238E27FC236}">
                  <a16:creationId xmlns:a16="http://schemas.microsoft.com/office/drawing/2014/main" id="{06E6B04C-AFB2-4A0B-8F89-98AD77ED8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0263" y="5411787"/>
              <a:ext cx="22225" cy="698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" name="Rectangle 1460">
              <a:extLst>
                <a:ext uri="{FF2B5EF4-FFF2-40B4-BE49-F238E27FC236}">
                  <a16:creationId xmlns:a16="http://schemas.microsoft.com/office/drawing/2014/main" id="{1D6C6CBB-E639-410C-BD41-6C17731405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4226" y="5411787"/>
              <a:ext cx="22225" cy="698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6" name="Rectangle 1461">
              <a:extLst>
                <a:ext uri="{FF2B5EF4-FFF2-40B4-BE49-F238E27FC236}">
                  <a16:creationId xmlns:a16="http://schemas.microsoft.com/office/drawing/2014/main" id="{6835B9EA-9DC0-4D6F-8028-F123AD9F6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6301" y="5411787"/>
              <a:ext cx="22225" cy="698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7" name="Freeform 1462">
              <a:extLst>
                <a:ext uri="{FF2B5EF4-FFF2-40B4-BE49-F238E27FC236}">
                  <a16:creationId xmlns:a16="http://schemas.microsoft.com/office/drawing/2014/main" id="{A5AA38C6-73A6-4AFD-93F5-597BEC17263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072626" y="5697537"/>
              <a:ext cx="160338" cy="160338"/>
            </a:xfrm>
            <a:custGeom>
              <a:avLst/>
              <a:gdLst>
                <a:gd name="T0" fmla="*/ 43 w 101"/>
                <a:gd name="T1" fmla="*/ 14 h 101"/>
                <a:gd name="T2" fmla="*/ 43 w 101"/>
                <a:gd name="T3" fmla="*/ 43 h 101"/>
                <a:gd name="T4" fmla="*/ 14 w 101"/>
                <a:gd name="T5" fmla="*/ 43 h 101"/>
                <a:gd name="T6" fmla="*/ 14 w 101"/>
                <a:gd name="T7" fmla="*/ 57 h 101"/>
                <a:gd name="T8" fmla="*/ 43 w 101"/>
                <a:gd name="T9" fmla="*/ 57 h 101"/>
                <a:gd name="T10" fmla="*/ 43 w 101"/>
                <a:gd name="T11" fmla="*/ 86 h 101"/>
                <a:gd name="T12" fmla="*/ 56 w 101"/>
                <a:gd name="T13" fmla="*/ 86 h 101"/>
                <a:gd name="T14" fmla="*/ 56 w 101"/>
                <a:gd name="T15" fmla="*/ 57 h 101"/>
                <a:gd name="T16" fmla="*/ 86 w 101"/>
                <a:gd name="T17" fmla="*/ 57 h 101"/>
                <a:gd name="T18" fmla="*/ 86 w 101"/>
                <a:gd name="T19" fmla="*/ 43 h 101"/>
                <a:gd name="T20" fmla="*/ 56 w 101"/>
                <a:gd name="T21" fmla="*/ 43 h 101"/>
                <a:gd name="T22" fmla="*/ 56 w 101"/>
                <a:gd name="T23" fmla="*/ 14 h 101"/>
                <a:gd name="T24" fmla="*/ 43 w 101"/>
                <a:gd name="T25" fmla="*/ 14 h 101"/>
                <a:gd name="T26" fmla="*/ 29 w 101"/>
                <a:gd name="T27" fmla="*/ 0 h 101"/>
                <a:gd name="T28" fmla="*/ 72 w 101"/>
                <a:gd name="T29" fmla="*/ 0 h 101"/>
                <a:gd name="T30" fmla="*/ 72 w 101"/>
                <a:gd name="T31" fmla="*/ 29 h 101"/>
                <a:gd name="T32" fmla="*/ 101 w 101"/>
                <a:gd name="T33" fmla="*/ 29 h 101"/>
                <a:gd name="T34" fmla="*/ 101 w 101"/>
                <a:gd name="T35" fmla="*/ 72 h 101"/>
                <a:gd name="T36" fmla="*/ 72 w 101"/>
                <a:gd name="T37" fmla="*/ 72 h 101"/>
                <a:gd name="T38" fmla="*/ 72 w 101"/>
                <a:gd name="T39" fmla="*/ 101 h 101"/>
                <a:gd name="T40" fmla="*/ 29 w 101"/>
                <a:gd name="T41" fmla="*/ 101 h 101"/>
                <a:gd name="T42" fmla="*/ 29 w 101"/>
                <a:gd name="T43" fmla="*/ 72 h 101"/>
                <a:gd name="T44" fmla="*/ 0 w 101"/>
                <a:gd name="T45" fmla="*/ 72 h 101"/>
                <a:gd name="T46" fmla="*/ 0 w 101"/>
                <a:gd name="T47" fmla="*/ 29 h 101"/>
                <a:gd name="T48" fmla="*/ 29 w 101"/>
                <a:gd name="T49" fmla="*/ 29 h 101"/>
                <a:gd name="T50" fmla="*/ 29 w 101"/>
                <a:gd name="T51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1" h="101">
                  <a:moveTo>
                    <a:pt x="43" y="14"/>
                  </a:moveTo>
                  <a:lnTo>
                    <a:pt x="43" y="43"/>
                  </a:lnTo>
                  <a:lnTo>
                    <a:pt x="14" y="43"/>
                  </a:lnTo>
                  <a:lnTo>
                    <a:pt x="14" y="57"/>
                  </a:lnTo>
                  <a:lnTo>
                    <a:pt x="43" y="57"/>
                  </a:lnTo>
                  <a:lnTo>
                    <a:pt x="43" y="86"/>
                  </a:lnTo>
                  <a:lnTo>
                    <a:pt x="56" y="86"/>
                  </a:lnTo>
                  <a:lnTo>
                    <a:pt x="56" y="57"/>
                  </a:lnTo>
                  <a:lnTo>
                    <a:pt x="86" y="57"/>
                  </a:lnTo>
                  <a:lnTo>
                    <a:pt x="86" y="43"/>
                  </a:lnTo>
                  <a:lnTo>
                    <a:pt x="56" y="43"/>
                  </a:lnTo>
                  <a:lnTo>
                    <a:pt x="56" y="14"/>
                  </a:lnTo>
                  <a:lnTo>
                    <a:pt x="43" y="14"/>
                  </a:lnTo>
                  <a:close/>
                  <a:moveTo>
                    <a:pt x="29" y="0"/>
                  </a:moveTo>
                  <a:lnTo>
                    <a:pt x="72" y="0"/>
                  </a:lnTo>
                  <a:lnTo>
                    <a:pt x="72" y="29"/>
                  </a:lnTo>
                  <a:lnTo>
                    <a:pt x="101" y="29"/>
                  </a:lnTo>
                  <a:lnTo>
                    <a:pt x="101" y="72"/>
                  </a:lnTo>
                  <a:lnTo>
                    <a:pt x="72" y="72"/>
                  </a:lnTo>
                  <a:lnTo>
                    <a:pt x="72" y="101"/>
                  </a:lnTo>
                  <a:lnTo>
                    <a:pt x="29" y="101"/>
                  </a:lnTo>
                  <a:lnTo>
                    <a:pt x="29" y="72"/>
                  </a:lnTo>
                  <a:lnTo>
                    <a:pt x="0" y="72"/>
                  </a:lnTo>
                  <a:lnTo>
                    <a:pt x="0" y="29"/>
                  </a:lnTo>
                  <a:lnTo>
                    <a:pt x="29" y="2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8" name="Freeform 1463">
              <a:extLst>
                <a:ext uri="{FF2B5EF4-FFF2-40B4-BE49-F238E27FC236}">
                  <a16:creationId xmlns:a16="http://schemas.microsoft.com/office/drawing/2014/main" id="{2D0C9A50-8DAB-42C2-99A5-BA25E2865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47226" y="5629275"/>
              <a:ext cx="254000" cy="296863"/>
            </a:xfrm>
            <a:custGeom>
              <a:avLst/>
              <a:gdLst>
                <a:gd name="T0" fmla="*/ 131 w 160"/>
                <a:gd name="T1" fmla="*/ 0 h 187"/>
                <a:gd name="T2" fmla="*/ 160 w 160"/>
                <a:gd name="T3" fmla="*/ 0 h 187"/>
                <a:gd name="T4" fmla="*/ 160 w 160"/>
                <a:gd name="T5" fmla="*/ 187 h 187"/>
                <a:gd name="T6" fmla="*/ 0 w 160"/>
                <a:gd name="T7" fmla="*/ 187 h 187"/>
                <a:gd name="T8" fmla="*/ 0 w 160"/>
                <a:gd name="T9" fmla="*/ 172 h 187"/>
                <a:gd name="T10" fmla="*/ 145 w 160"/>
                <a:gd name="T11" fmla="*/ 172 h 187"/>
                <a:gd name="T12" fmla="*/ 145 w 160"/>
                <a:gd name="T13" fmla="*/ 14 h 187"/>
                <a:gd name="T14" fmla="*/ 131 w 160"/>
                <a:gd name="T15" fmla="*/ 14 h 187"/>
                <a:gd name="T16" fmla="*/ 131 w 160"/>
                <a:gd name="T17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0" h="187">
                  <a:moveTo>
                    <a:pt x="131" y="0"/>
                  </a:moveTo>
                  <a:lnTo>
                    <a:pt x="160" y="0"/>
                  </a:lnTo>
                  <a:lnTo>
                    <a:pt x="160" y="187"/>
                  </a:lnTo>
                  <a:lnTo>
                    <a:pt x="0" y="187"/>
                  </a:lnTo>
                  <a:lnTo>
                    <a:pt x="0" y="172"/>
                  </a:lnTo>
                  <a:lnTo>
                    <a:pt x="145" y="172"/>
                  </a:lnTo>
                  <a:lnTo>
                    <a:pt x="145" y="14"/>
                  </a:lnTo>
                  <a:lnTo>
                    <a:pt x="131" y="14"/>
                  </a:lnTo>
                  <a:lnTo>
                    <a:pt x="1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9" name="Rectangle 1464">
              <a:extLst>
                <a:ext uri="{FF2B5EF4-FFF2-40B4-BE49-F238E27FC236}">
                  <a16:creationId xmlns:a16="http://schemas.microsoft.com/office/drawing/2014/main" id="{7A282ACD-7828-4508-B6E1-B793BEAEF7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3888" y="5629275"/>
              <a:ext cx="219075" cy="222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0" name="Freeform 1465">
              <a:extLst>
                <a:ext uri="{FF2B5EF4-FFF2-40B4-BE49-F238E27FC236}">
                  <a16:creationId xmlns:a16="http://schemas.microsoft.com/office/drawing/2014/main" id="{635E8C3B-54B8-4042-9E2A-7187A11D97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3451" y="5262562"/>
              <a:ext cx="366713" cy="731838"/>
            </a:xfrm>
            <a:custGeom>
              <a:avLst/>
              <a:gdLst>
                <a:gd name="T0" fmla="*/ 21 w 231"/>
                <a:gd name="T1" fmla="*/ 0 h 461"/>
                <a:gd name="T2" fmla="*/ 208 w 231"/>
                <a:gd name="T3" fmla="*/ 0 h 461"/>
                <a:gd name="T4" fmla="*/ 219 w 231"/>
                <a:gd name="T5" fmla="*/ 3 h 461"/>
                <a:gd name="T6" fmla="*/ 227 w 231"/>
                <a:gd name="T7" fmla="*/ 11 h 461"/>
                <a:gd name="T8" fmla="*/ 231 w 231"/>
                <a:gd name="T9" fmla="*/ 22 h 461"/>
                <a:gd name="T10" fmla="*/ 231 w 231"/>
                <a:gd name="T11" fmla="*/ 440 h 461"/>
                <a:gd name="T12" fmla="*/ 227 w 231"/>
                <a:gd name="T13" fmla="*/ 451 h 461"/>
                <a:gd name="T14" fmla="*/ 219 w 231"/>
                <a:gd name="T15" fmla="*/ 458 h 461"/>
                <a:gd name="T16" fmla="*/ 208 w 231"/>
                <a:gd name="T17" fmla="*/ 461 h 461"/>
                <a:gd name="T18" fmla="*/ 43 w 231"/>
                <a:gd name="T19" fmla="*/ 461 h 461"/>
                <a:gd name="T20" fmla="*/ 43 w 231"/>
                <a:gd name="T21" fmla="*/ 447 h 461"/>
                <a:gd name="T22" fmla="*/ 208 w 231"/>
                <a:gd name="T23" fmla="*/ 447 h 461"/>
                <a:gd name="T24" fmla="*/ 211 w 231"/>
                <a:gd name="T25" fmla="*/ 447 h 461"/>
                <a:gd name="T26" fmla="*/ 214 w 231"/>
                <a:gd name="T27" fmla="*/ 444 h 461"/>
                <a:gd name="T28" fmla="*/ 215 w 231"/>
                <a:gd name="T29" fmla="*/ 443 h 461"/>
                <a:gd name="T30" fmla="*/ 216 w 231"/>
                <a:gd name="T31" fmla="*/ 440 h 461"/>
                <a:gd name="T32" fmla="*/ 216 w 231"/>
                <a:gd name="T33" fmla="*/ 22 h 461"/>
                <a:gd name="T34" fmla="*/ 215 w 231"/>
                <a:gd name="T35" fmla="*/ 19 h 461"/>
                <a:gd name="T36" fmla="*/ 214 w 231"/>
                <a:gd name="T37" fmla="*/ 17 h 461"/>
                <a:gd name="T38" fmla="*/ 211 w 231"/>
                <a:gd name="T39" fmla="*/ 15 h 461"/>
                <a:gd name="T40" fmla="*/ 208 w 231"/>
                <a:gd name="T41" fmla="*/ 15 h 461"/>
                <a:gd name="T42" fmla="*/ 21 w 231"/>
                <a:gd name="T43" fmla="*/ 15 h 461"/>
                <a:gd name="T44" fmla="*/ 19 w 231"/>
                <a:gd name="T45" fmla="*/ 15 h 461"/>
                <a:gd name="T46" fmla="*/ 16 w 231"/>
                <a:gd name="T47" fmla="*/ 17 h 461"/>
                <a:gd name="T48" fmla="*/ 15 w 231"/>
                <a:gd name="T49" fmla="*/ 19 h 461"/>
                <a:gd name="T50" fmla="*/ 15 w 231"/>
                <a:gd name="T51" fmla="*/ 22 h 461"/>
                <a:gd name="T52" fmla="*/ 15 w 231"/>
                <a:gd name="T53" fmla="*/ 72 h 461"/>
                <a:gd name="T54" fmla="*/ 0 w 231"/>
                <a:gd name="T55" fmla="*/ 72 h 461"/>
                <a:gd name="T56" fmla="*/ 0 w 231"/>
                <a:gd name="T57" fmla="*/ 22 h 461"/>
                <a:gd name="T58" fmla="*/ 3 w 231"/>
                <a:gd name="T59" fmla="*/ 11 h 461"/>
                <a:gd name="T60" fmla="*/ 11 w 231"/>
                <a:gd name="T61" fmla="*/ 3 h 461"/>
                <a:gd name="T62" fmla="*/ 21 w 231"/>
                <a:gd name="T63" fmla="*/ 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31" h="461">
                  <a:moveTo>
                    <a:pt x="21" y="0"/>
                  </a:moveTo>
                  <a:lnTo>
                    <a:pt x="208" y="0"/>
                  </a:lnTo>
                  <a:lnTo>
                    <a:pt x="219" y="3"/>
                  </a:lnTo>
                  <a:lnTo>
                    <a:pt x="227" y="11"/>
                  </a:lnTo>
                  <a:lnTo>
                    <a:pt x="231" y="22"/>
                  </a:lnTo>
                  <a:lnTo>
                    <a:pt x="231" y="440"/>
                  </a:lnTo>
                  <a:lnTo>
                    <a:pt x="227" y="451"/>
                  </a:lnTo>
                  <a:lnTo>
                    <a:pt x="219" y="458"/>
                  </a:lnTo>
                  <a:lnTo>
                    <a:pt x="208" y="461"/>
                  </a:lnTo>
                  <a:lnTo>
                    <a:pt x="43" y="461"/>
                  </a:lnTo>
                  <a:lnTo>
                    <a:pt x="43" y="447"/>
                  </a:lnTo>
                  <a:lnTo>
                    <a:pt x="208" y="447"/>
                  </a:lnTo>
                  <a:lnTo>
                    <a:pt x="211" y="447"/>
                  </a:lnTo>
                  <a:lnTo>
                    <a:pt x="214" y="444"/>
                  </a:lnTo>
                  <a:lnTo>
                    <a:pt x="215" y="443"/>
                  </a:lnTo>
                  <a:lnTo>
                    <a:pt x="216" y="440"/>
                  </a:lnTo>
                  <a:lnTo>
                    <a:pt x="216" y="22"/>
                  </a:lnTo>
                  <a:lnTo>
                    <a:pt x="215" y="19"/>
                  </a:lnTo>
                  <a:lnTo>
                    <a:pt x="214" y="17"/>
                  </a:lnTo>
                  <a:lnTo>
                    <a:pt x="211" y="15"/>
                  </a:lnTo>
                  <a:lnTo>
                    <a:pt x="208" y="15"/>
                  </a:lnTo>
                  <a:lnTo>
                    <a:pt x="21" y="15"/>
                  </a:lnTo>
                  <a:lnTo>
                    <a:pt x="19" y="15"/>
                  </a:lnTo>
                  <a:lnTo>
                    <a:pt x="16" y="17"/>
                  </a:lnTo>
                  <a:lnTo>
                    <a:pt x="15" y="19"/>
                  </a:lnTo>
                  <a:lnTo>
                    <a:pt x="15" y="22"/>
                  </a:lnTo>
                  <a:lnTo>
                    <a:pt x="15" y="72"/>
                  </a:lnTo>
                  <a:lnTo>
                    <a:pt x="0" y="72"/>
                  </a:lnTo>
                  <a:lnTo>
                    <a:pt x="0" y="22"/>
                  </a:lnTo>
                  <a:lnTo>
                    <a:pt x="3" y="11"/>
                  </a:lnTo>
                  <a:lnTo>
                    <a:pt x="11" y="3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1" name="Freeform 1466">
              <a:extLst>
                <a:ext uri="{FF2B5EF4-FFF2-40B4-BE49-F238E27FC236}">
                  <a16:creationId xmlns:a16="http://schemas.microsoft.com/office/drawing/2014/main" id="{091B0061-B387-4807-AC25-55F2EC29BB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29826" y="5330825"/>
              <a:ext cx="90488" cy="92075"/>
            </a:xfrm>
            <a:custGeom>
              <a:avLst/>
              <a:gdLst>
                <a:gd name="T0" fmla="*/ 29 w 57"/>
                <a:gd name="T1" fmla="*/ 15 h 58"/>
                <a:gd name="T2" fmla="*/ 23 w 57"/>
                <a:gd name="T3" fmla="*/ 16 h 58"/>
                <a:gd name="T4" fmla="*/ 19 w 57"/>
                <a:gd name="T5" fmla="*/ 17 h 58"/>
                <a:gd name="T6" fmla="*/ 17 w 57"/>
                <a:gd name="T7" fmla="*/ 21 h 58"/>
                <a:gd name="T8" fmla="*/ 14 w 57"/>
                <a:gd name="T9" fmla="*/ 25 h 58"/>
                <a:gd name="T10" fmla="*/ 14 w 57"/>
                <a:gd name="T11" fmla="*/ 29 h 58"/>
                <a:gd name="T12" fmla="*/ 14 w 57"/>
                <a:gd name="T13" fmla="*/ 33 h 58"/>
                <a:gd name="T14" fmla="*/ 17 w 57"/>
                <a:gd name="T15" fmla="*/ 37 h 58"/>
                <a:gd name="T16" fmla="*/ 19 w 57"/>
                <a:gd name="T17" fmla="*/ 41 h 58"/>
                <a:gd name="T18" fmla="*/ 23 w 57"/>
                <a:gd name="T19" fmla="*/ 42 h 58"/>
                <a:gd name="T20" fmla="*/ 29 w 57"/>
                <a:gd name="T21" fmla="*/ 44 h 58"/>
                <a:gd name="T22" fmla="*/ 33 w 57"/>
                <a:gd name="T23" fmla="*/ 42 h 58"/>
                <a:gd name="T24" fmla="*/ 37 w 57"/>
                <a:gd name="T25" fmla="*/ 41 h 58"/>
                <a:gd name="T26" fmla="*/ 39 w 57"/>
                <a:gd name="T27" fmla="*/ 37 h 58"/>
                <a:gd name="T28" fmla="*/ 42 w 57"/>
                <a:gd name="T29" fmla="*/ 33 h 58"/>
                <a:gd name="T30" fmla="*/ 43 w 57"/>
                <a:gd name="T31" fmla="*/ 29 h 58"/>
                <a:gd name="T32" fmla="*/ 42 w 57"/>
                <a:gd name="T33" fmla="*/ 25 h 58"/>
                <a:gd name="T34" fmla="*/ 39 w 57"/>
                <a:gd name="T35" fmla="*/ 21 h 58"/>
                <a:gd name="T36" fmla="*/ 37 w 57"/>
                <a:gd name="T37" fmla="*/ 17 h 58"/>
                <a:gd name="T38" fmla="*/ 33 w 57"/>
                <a:gd name="T39" fmla="*/ 16 h 58"/>
                <a:gd name="T40" fmla="*/ 29 w 57"/>
                <a:gd name="T41" fmla="*/ 15 h 58"/>
                <a:gd name="T42" fmla="*/ 29 w 57"/>
                <a:gd name="T43" fmla="*/ 0 h 58"/>
                <a:gd name="T44" fmla="*/ 39 w 57"/>
                <a:gd name="T45" fmla="*/ 3 h 58"/>
                <a:gd name="T46" fmla="*/ 48 w 57"/>
                <a:gd name="T47" fmla="*/ 8 h 58"/>
                <a:gd name="T48" fmla="*/ 55 w 57"/>
                <a:gd name="T49" fmla="*/ 17 h 58"/>
                <a:gd name="T50" fmla="*/ 57 w 57"/>
                <a:gd name="T51" fmla="*/ 29 h 58"/>
                <a:gd name="T52" fmla="*/ 55 w 57"/>
                <a:gd name="T53" fmla="*/ 41 h 58"/>
                <a:gd name="T54" fmla="*/ 48 w 57"/>
                <a:gd name="T55" fmla="*/ 50 h 58"/>
                <a:gd name="T56" fmla="*/ 39 w 57"/>
                <a:gd name="T57" fmla="*/ 55 h 58"/>
                <a:gd name="T58" fmla="*/ 29 w 57"/>
                <a:gd name="T59" fmla="*/ 58 h 58"/>
                <a:gd name="T60" fmla="*/ 17 w 57"/>
                <a:gd name="T61" fmla="*/ 55 h 58"/>
                <a:gd name="T62" fmla="*/ 8 w 57"/>
                <a:gd name="T63" fmla="*/ 50 h 58"/>
                <a:gd name="T64" fmla="*/ 1 w 57"/>
                <a:gd name="T65" fmla="*/ 41 h 58"/>
                <a:gd name="T66" fmla="*/ 0 w 57"/>
                <a:gd name="T67" fmla="*/ 29 h 58"/>
                <a:gd name="T68" fmla="*/ 1 w 57"/>
                <a:gd name="T69" fmla="*/ 17 h 58"/>
                <a:gd name="T70" fmla="*/ 8 w 57"/>
                <a:gd name="T71" fmla="*/ 8 h 58"/>
                <a:gd name="T72" fmla="*/ 17 w 57"/>
                <a:gd name="T73" fmla="*/ 3 h 58"/>
                <a:gd name="T74" fmla="*/ 29 w 57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29" y="15"/>
                  </a:moveTo>
                  <a:lnTo>
                    <a:pt x="23" y="16"/>
                  </a:lnTo>
                  <a:lnTo>
                    <a:pt x="19" y="17"/>
                  </a:lnTo>
                  <a:lnTo>
                    <a:pt x="17" y="21"/>
                  </a:lnTo>
                  <a:lnTo>
                    <a:pt x="14" y="25"/>
                  </a:lnTo>
                  <a:lnTo>
                    <a:pt x="14" y="29"/>
                  </a:lnTo>
                  <a:lnTo>
                    <a:pt x="14" y="33"/>
                  </a:lnTo>
                  <a:lnTo>
                    <a:pt x="17" y="37"/>
                  </a:lnTo>
                  <a:lnTo>
                    <a:pt x="19" y="41"/>
                  </a:lnTo>
                  <a:lnTo>
                    <a:pt x="23" y="42"/>
                  </a:lnTo>
                  <a:lnTo>
                    <a:pt x="29" y="44"/>
                  </a:lnTo>
                  <a:lnTo>
                    <a:pt x="33" y="42"/>
                  </a:lnTo>
                  <a:lnTo>
                    <a:pt x="37" y="41"/>
                  </a:lnTo>
                  <a:lnTo>
                    <a:pt x="39" y="37"/>
                  </a:lnTo>
                  <a:lnTo>
                    <a:pt x="42" y="33"/>
                  </a:lnTo>
                  <a:lnTo>
                    <a:pt x="43" y="29"/>
                  </a:lnTo>
                  <a:lnTo>
                    <a:pt x="42" y="25"/>
                  </a:lnTo>
                  <a:lnTo>
                    <a:pt x="39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39" y="3"/>
                  </a:lnTo>
                  <a:lnTo>
                    <a:pt x="48" y="8"/>
                  </a:lnTo>
                  <a:lnTo>
                    <a:pt x="55" y="17"/>
                  </a:lnTo>
                  <a:lnTo>
                    <a:pt x="57" y="29"/>
                  </a:lnTo>
                  <a:lnTo>
                    <a:pt x="55" y="41"/>
                  </a:lnTo>
                  <a:lnTo>
                    <a:pt x="48" y="50"/>
                  </a:lnTo>
                  <a:lnTo>
                    <a:pt x="39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1" y="41"/>
                  </a:lnTo>
                  <a:lnTo>
                    <a:pt x="0" y="29"/>
                  </a:lnTo>
                  <a:lnTo>
                    <a:pt x="1" y="17"/>
                  </a:lnTo>
                  <a:lnTo>
                    <a:pt x="8" y="8"/>
                  </a:lnTo>
                  <a:lnTo>
                    <a:pt x="17" y="3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2" name="Freeform 1467">
              <a:extLst>
                <a:ext uri="{FF2B5EF4-FFF2-40B4-BE49-F238E27FC236}">
                  <a16:creationId xmlns:a16="http://schemas.microsoft.com/office/drawing/2014/main" id="{FE90A4E6-9E0A-4A6F-BA51-5870B51C2F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29826" y="5457825"/>
              <a:ext cx="90488" cy="92075"/>
            </a:xfrm>
            <a:custGeom>
              <a:avLst/>
              <a:gdLst>
                <a:gd name="T0" fmla="*/ 29 w 57"/>
                <a:gd name="T1" fmla="*/ 15 h 58"/>
                <a:gd name="T2" fmla="*/ 23 w 57"/>
                <a:gd name="T3" fmla="*/ 15 h 58"/>
                <a:gd name="T4" fmla="*/ 19 w 57"/>
                <a:gd name="T5" fmla="*/ 17 h 58"/>
                <a:gd name="T6" fmla="*/ 17 w 57"/>
                <a:gd name="T7" fmla="*/ 20 h 58"/>
                <a:gd name="T8" fmla="*/ 14 w 57"/>
                <a:gd name="T9" fmla="*/ 24 h 58"/>
                <a:gd name="T10" fmla="*/ 14 w 57"/>
                <a:gd name="T11" fmla="*/ 29 h 58"/>
                <a:gd name="T12" fmla="*/ 14 w 57"/>
                <a:gd name="T13" fmla="*/ 33 h 58"/>
                <a:gd name="T14" fmla="*/ 17 w 57"/>
                <a:gd name="T15" fmla="*/ 37 h 58"/>
                <a:gd name="T16" fmla="*/ 19 w 57"/>
                <a:gd name="T17" fmla="*/ 40 h 58"/>
                <a:gd name="T18" fmla="*/ 23 w 57"/>
                <a:gd name="T19" fmla="*/ 42 h 58"/>
                <a:gd name="T20" fmla="*/ 29 w 57"/>
                <a:gd name="T21" fmla="*/ 43 h 58"/>
                <a:gd name="T22" fmla="*/ 33 w 57"/>
                <a:gd name="T23" fmla="*/ 42 h 58"/>
                <a:gd name="T24" fmla="*/ 37 w 57"/>
                <a:gd name="T25" fmla="*/ 40 h 58"/>
                <a:gd name="T26" fmla="*/ 39 w 57"/>
                <a:gd name="T27" fmla="*/ 37 h 58"/>
                <a:gd name="T28" fmla="*/ 42 w 57"/>
                <a:gd name="T29" fmla="*/ 33 h 58"/>
                <a:gd name="T30" fmla="*/ 43 w 57"/>
                <a:gd name="T31" fmla="*/ 29 h 58"/>
                <a:gd name="T32" fmla="*/ 42 w 57"/>
                <a:gd name="T33" fmla="*/ 24 h 58"/>
                <a:gd name="T34" fmla="*/ 39 w 57"/>
                <a:gd name="T35" fmla="*/ 20 h 58"/>
                <a:gd name="T36" fmla="*/ 37 w 57"/>
                <a:gd name="T37" fmla="*/ 17 h 58"/>
                <a:gd name="T38" fmla="*/ 33 w 57"/>
                <a:gd name="T39" fmla="*/ 15 h 58"/>
                <a:gd name="T40" fmla="*/ 29 w 57"/>
                <a:gd name="T41" fmla="*/ 15 h 58"/>
                <a:gd name="T42" fmla="*/ 29 w 57"/>
                <a:gd name="T43" fmla="*/ 0 h 58"/>
                <a:gd name="T44" fmla="*/ 39 w 57"/>
                <a:gd name="T45" fmla="*/ 2 h 58"/>
                <a:gd name="T46" fmla="*/ 48 w 57"/>
                <a:gd name="T47" fmla="*/ 8 h 58"/>
                <a:gd name="T48" fmla="*/ 55 w 57"/>
                <a:gd name="T49" fmla="*/ 17 h 58"/>
                <a:gd name="T50" fmla="*/ 57 w 57"/>
                <a:gd name="T51" fmla="*/ 29 h 58"/>
                <a:gd name="T52" fmla="*/ 55 w 57"/>
                <a:gd name="T53" fmla="*/ 40 h 58"/>
                <a:gd name="T54" fmla="*/ 48 w 57"/>
                <a:gd name="T55" fmla="*/ 49 h 58"/>
                <a:gd name="T56" fmla="*/ 39 w 57"/>
                <a:gd name="T57" fmla="*/ 55 h 58"/>
                <a:gd name="T58" fmla="*/ 29 w 57"/>
                <a:gd name="T59" fmla="*/ 58 h 58"/>
                <a:gd name="T60" fmla="*/ 17 w 57"/>
                <a:gd name="T61" fmla="*/ 55 h 58"/>
                <a:gd name="T62" fmla="*/ 8 w 57"/>
                <a:gd name="T63" fmla="*/ 49 h 58"/>
                <a:gd name="T64" fmla="*/ 1 w 57"/>
                <a:gd name="T65" fmla="*/ 40 h 58"/>
                <a:gd name="T66" fmla="*/ 0 w 57"/>
                <a:gd name="T67" fmla="*/ 29 h 58"/>
                <a:gd name="T68" fmla="*/ 1 w 57"/>
                <a:gd name="T69" fmla="*/ 17 h 58"/>
                <a:gd name="T70" fmla="*/ 8 w 57"/>
                <a:gd name="T71" fmla="*/ 8 h 58"/>
                <a:gd name="T72" fmla="*/ 17 w 57"/>
                <a:gd name="T73" fmla="*/ 2 h 58"/>
                <a:gd name="T74" fmla="*/ 29 w 57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29" y="15"/>
                  </a:moveTo>
                  <a:lnTo>
                    <a:pt x="23" y="15"/>
                  </a:lnTo>
                  <a:lnTo>
                    <a:pt x="19" y="17"/>
                  </a:lnTo>
                  <a:lnTo>
                    <a:pt x="17" y="20"/>
                  </a:lnTo>
                  <a:lnTo>
                    <a:pt x="14" y="24"/>
                  </a:lnTo>
                  <a:lnTo>
                    <a:pt x="14" y="29"/>
                  </a:lnTo>
                  <a:lnTo>
                    <a:pt x="14" y="33"/>
                  </a:lnTo>
                  <a:lnTo>
                    <a:pt x="17" y="37"/>
                  </a:lnTo>
                  <a:lnTo>
                    <a:pt x="19" y="40"/>
                  </a:lnTo>
                  <a:lnTo>
                    <a:pt x="23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0"/>
                  </a:lnTo>
                  <a:lnTo>
                    <a:pt x="39" y="37"/>
                  </a:lnTo>
                  <a:lnTo>
                    <a:pt x="42" y="33"/>
                  </a:lnTo>
                  <a:lnTo>
                    <a:pt x="43" y="29"/>
                  </a:lnTo>
                  <a:lnTo>
                    <a:pt x="42" y="24"/>
                  </a:lnTo>
                  <a:lnTo>
                    <a:pt x="39" y="20"/>
                  </a:lnTo>
                  <a:lnTo>
                    <a:pt x="37" y="17"/>
                  </a:lnTo>
                  <a:lnTo>
                    <a:pt x="33" y="15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39" y="2"/>
                  </a:lnTo>
                  <a:lnTo>
                    <a:pt x="48" y="8"/>
                  </a:lnTo>
                  <a:lnTo>
                    <a:pt x="55" y="17"/>
                  </a:lnTo>
                  <a:lnTo>
                    <a:pt x="57" y="29"/>
                  </a:lnTo>
                  <a:lnTo>
                    <a:pt x="55" y="40"/>
                  </a:lnTo>
                  <a:lnTo>
                    <a:pt x="48" y="49"/>
                  </a:lnTo>
                  <a:lnTo>
                    <a:pt x="39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49"/>
                  </a:lnTo>
                  <a:lnTo>
                    <a:pt x="1" y="40"/>
                  </a:lnTo>
                  <a:lnTo>
                    <a:pt x="0" y="29"/>
                  </a:lnTo>
                  <a:lnTo>
                    <a:pt x="1" y="17"/>
                  </a:lnTo>
                  <a:lnTo>
                    <a:pt x="8" y="8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3" name="Freeform 1468">
              <a:extLst>
                <a:ext uri="{FF2B5EF4-FFF2-40B4-BE49-F238E27FC236}">
                  <a16:creationId xmlns:a16="http://schemas.microsoft.com/office/drawing/2014/main" id="{7E8DF2CE-7813-45D2-A94F-582105FA5E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29826" y="5583237"/>
              <a:ext cx="90488" cy="90488"/>
            </a:xfrm>
            <a:custGeom>
              <a:avLst/>
              <a:gdLst>
                <a:gd name="T0" fmla="*/ 29 w 57"/>
                <a:gd name="T1" fmla="*/ 14 h 57"/>
                <a:gd name="T2" fmla="*/ 23 w 57"/>
                <a:gd name="T3" fmla="*/ 16 h 57"/>
                <a:gd name="T4" fmla="*/ 19 w 57"/>
                <a:gd name="T5" fmla="*/ 17 h 57"/>
                <a:gd name="T6" fmla="*/ 17 w 57"/>
                <a:gd name="T7" fmla="*/ 21 h 57"/>
                <a:gd name="T8" fmla="*/ 14 w 57"/>
                <a:gd name="T9" fmla="*/ 25 h 57"/>
                <a:gd name="T10" fmla="*/ 14 w 57"/>
                <a:gd name="T11" fmla="*/ 29 h 57"/>
                <a:gd name="T12" fmla="*/ 14 w 57"/>
                <a:gd name="T13" fmla="*/ 33 h 57"/>
                <a:gd name="T14" fmla="*/ 17 w 57"/>
                <a:gd name="T15" fmla="*/ 36 h 57"/>
                <a:gd name="T16" fmla="*/ 19 w 57"/>
                <a:gd name="T17" fmla="*/ 40 h 57"/>
                <a:gd name="T18" fmla="*/ 23 w 57"/>
                <a:gd name="T19" fmla="*/ 42 h 57"/>
                <a:gd name="T20" fmla="*/ 29 w 57"/>
                <a:gd name="T21" fmla="*/ 43 h 57"/>
                <a:gd name="T22" fmla="*/ 33 w 57"/>
                <a:gd name="T23" fmla="*/ 42 h 57"/>
                <a:gd name="T24" fmla="*/ 37 w 57"/>
                <a:gd name="T25" fmla="*/ 40 h 57"/>
                <a:gd name="T26" fmla="*/ 39 w 57"/>
                <a:gd name="T27" fmla="*/ 36 h 57"/>
                <a:gd name="T28" fmla="*/ 42 w 57"/>
                <a:gd name="T29" fmla="*/ 33 h 57"/>
                <a:gd name="T30" fmla="*/ 43 w 57"/>
                <a:gd name="T31" fmla="*/ 29 h 57"/>
                <a:gd name="T32" fmla="*/ 42 w 57"/>
                <a:gd name="T33" fmla="*/ 25 h 57"/>
                <a:gd name="T34" fmla="*/ 39 w 57"/>
                <a:gd name="T35" fmla="*/ 21 h 57"/>
                <a:gd name="T36" fmla="*/ 37 w 57"/>
                <a:gd name="T37" fmla="*/ 17 h 57"/>
                <a:gd name="T38" fmla="*/ 33 w 57"/>
                <a:gd name="T39" fmla="*/ 16 h 57"/>
                <a:gd name="T40" fmla="*/ 29 w 57"/>
                <a:gd name="T41" fmla="*/ 14 h 57"/>
                <a:gd name="T42" fmla="*/ 29 w 57"/>
                <a:gd name="T43" fmla="*/ 0 h 57"/>
                <a:gd name="T44" fmla="*/ 39 w 57"/>
                <a:gd name="T45" fmla="*/ 2 h 57"/>
                <a:gd name="T46" fmla="*/ 48 w 57"/>
                <a:gd name="T47" fmla="*/ 8 h 57"/>
                <a:gd name="T48" fmla="*/ 55 w 57"/>
                <a:gd name="T49" fmla="*/ 17 h 57"/>
                <a:gd name="T50" fmla="*/ 57 w 57"/>
                <a:gd name="T51" fmla="*/ 29 h 57"/>
                <a:gd name="T52" fmla="*/ 55 w 57"/>
                <a:gd name="T53" fmla="*/ 40 h 57"/>
                <a:gd name="T54" fmla="*/ 48 w 57"/>
                <a:gd name="T55" fmla="*/ 50 h 57"/>
                <a:gd name="T56" fmla="*/ 39 w 57"/>
                <a:gd name="T57" fmla="*/ 55 h 57"/>
                <a:gd name="T58" fmla="*/ 29 w 57"/>
                <a:gd name="T59" fmla="*/ 57 h 57"/>
                <a:gd name="T60" fmla="*/ 17 w 57"/>
                <a:gd name="T61" fmla="*/ 55 h 57"/>
                <a:gd name="T62" fmla="*/ 8 w 57"/>
                <a:gd name="T63" fmla="*/ 50 h 57"/>
                <a:gd name="T64" fmla="*/ 1 w 57"/>
                <a:gd name="T65" fmla="*/ 40 h 57"/>
                <a:gd name="T66" fmla="*/ 0 w 57"/>
                <a:gd name="T67" fmla="*/ 29 h 57"/>
                <a:gd name="T68" fmla="*/ 1 w 57"/>
                <a:gd name="T69" fmla="*/ 17 h 57"/>
                <a:gd name="T70" fmla="*/ 8 w 57"/>
                <a:gd name="T71" fmla="*/ 8 h 57"/>
                <a:gd name="T72" fmla="*/ 17 w 57"/>
                <a:gd name="T73" fmla="*/ 2 h 57"/>
                <a:gd name="T74" fmla="*/ 29 w 57"/>
                <a:gd name="T7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7">
                  <a:moveTo>
                    <a:pt x="29" y="14"/>
                  </a:moveTo>
                  <a:lnTo>
                    <a:pt x="23" y="16"/>
                  </a:lnTo>
                  <a:lnTo>
                    <a:pt x="19" y="17"/>
                  </a:lnTo>
                  <a:lnTo>
                    <a:pt x="17" y="21"/>
                  </a:lnTo>
                  <a:lnTo>
                    <a:pt x="14" y="25"/>
                  </a:lnTo>
                  <a:lnTo>
                    <a:pt x="14" y="29"/>
                  </a:lnTo>
                  <a:lnTo>
                    <a:pt x="14" y="33"/>
                  </a:lnTo>
                  <a:lnTo>
                    <a:pt x="17" y="36"/>
                  </a:lnTo>
                  <a:lnTo>
                    <a:pt x="19" y="40"/>
                  </a:lnTo>
                  <a:lnTo>
                    <a:pt x="23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0"/>
                  </a:lnTo>
                  <a:lnTo>
                    <a:pt x="39" y="36"/>
                  </a:lnTo>
                  <a:lnTo>
                    <a:pt x="42" y="33"/>
                  </a:lnTo>
                  <a:lnTo>
                    <a:pt x="43" y="29"/>
                  </a:lnTo>
                  <a:lnTo>
                    <a:pt x="42" y="25"/>
                  </a:lnTo>
                  <a:lnTo>
                    <a:pt x="39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4"/>
                  </a:lnTo>
                  <a:close/>
                  <a:moveTo>
                    <a:pt x="29" y="0"/>
                  </a:moveTo>
                  <a:lnTo>
                    <a:pt x="39" y="2"/>
                  </a:lnTo>
                  <a:lnTo>
                    <a:pt x="48" y="8"/>
                  </a:lnTo>
                  <a:lnTo>
                    <a:pt x="55" y="17"/>
                  </a:lnTo>
                  <a:lnTo>
                    <a:pt x="57" y="29"/>
                  </a:lnTo>
                  <a:lnTo>
                    <a:pt x="55" y="40"/>
                  </a:lnTo>
                  <a:lnTo>
                    <a:pt x="48" y="50"/>
                  </a:lnTo>
                  <a:lnTo>
                    <a:pt x="39" y="55"/>
                  </a:lnTo>
                  <a:lnTo>
                    <a:pt x="29" y="57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1" y="40"/>
                  </a:lnTo>
                  <a:lnTo>
                    <a:pt x="0" y="29"/>
                  </a:lnTo>
                  <a:lnTo>
                    <a:pt x="1" y="17"/>
                  </a:lnTo>
                  <a:lnTo>
                    <a:pt x="8" y="8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4" name="Freeform 1469">
              <a:extLst>
                <a:ext uri="{FF2B5EF4-FFF2-40B4-BE49-F238E27FC236}">
                  <a16:creationId xmlns:a16="http://schemas.microsoft.com/office/drawing/2014/main" id="{DA4882FF-B4BB-4FEB-AE16-347038C280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29826" y="5710237"/>
              <a:ext cx="90488" cy="90488"/>
            </a:xfrm>
            <a:custGeom>
              <a:avLst/>
              <a:gdLst>
                <a:gd name="T0" fmla="*/ 29 w 57"/>
                <a:gd name="T1" fmla="*/ 14 h 57"/>
                <a:gd name="T2" fmla="*/ 23 w 57"/>
                <a:gd name="T3" fmla="*/ 14 h 57"/>
                <a:gd name="T4" fmla="*/ 19 w 57"/>
                <a:gd name="T5" fmla="*/ 17 h 57"/>
                <a:gd name="T6" fmla="*/ 17 w 57"/>
                <a:gd name="T7" fmla="*/ 19 h 57"/>
                <a:gd name="T8" fmla="*/ 14 w 57"/>
                <a:gd name="T9" fmla="*/ 23 h 57"/>
                <a:gd name="T10" fmla="*/ 14 w 57"/>
                <a:gd name="T11" fmla="*/ 28 h 57"/>
                <a:gd name="T12" fmla="*/ 14 w 57"/>
                <a:gd name="T13" fmla="*/ 32 h 57"/>
                <a:gd name="T14" fmla="*/ 17 w 57"/>
                <a:gd name="T15" fmla="*/ 36 h 57"/>
                <a:gd name="T16" fmla="*/ 19 w 57"/>
                <a:gd name="T17" fmla="*/ 39 h 57"/>
                <a:gd name="T18" fmla="*/ 23 w 57"/>
                <a:gd name="T19" fmla="*/ 42 h 57"/>
                <a:gd name="T20" fmla="*/ 29 w 57"/>
                <a:gd name="T21" fmla="*/ 43 h 57"/>
                <a:gd name="T22" fmla="*/ 33 w 57"/>
                <a:gd name="T23" fmla="*/ 42 h 57"/>
                <a:gd name="T24" fmla="*/ 37 w 57"/>
                <a:gd name="T25" fmla="*/ 39 h 57"/>
                <a:gd name="T26" fmla="*/ 39 w 57"/>
                <a:gd name="T27" fmla="*/ 36 h 57"/>
                <a:gd name="T28" fmla="*/ 42 w 57"/>
                <a:gd name="T29" fmla="*/ 32 h 57"/>
                <a:gd name="T30" fmla="*/ 43 w 57"/>
                <a:gd name="T31" fmla="*/ 28 h 57"/>
                <a:gd name="T32" fmla="*/ 42 w 57"/>
                <a:gd name="T33" fmla="*/ 23 h 57"/>
                <a:gd name="T34" fmla="*/ 39 w 57"/>
                <a:gd name="T35" fmla="*/ 19 h 57"/>
                <a:gd name="T36" fmla="*/ 37 w 57"/>
                <a:gd name="T37" fmla="*/ 17 h 57"/>
                <a:gd name="T38" fmla="*/ 33 w 57"/>
                <a:gd name="T39" fmla="*/ 14 h 57"/>
                <a:gd name="T40" fmla="*/ 29 w 57"/>
                <a:gd name="T41" fmla="*/ 14 h 57"/>
                <a:gd name="T42" fmla="*/ 29 w 57"/>
                <a:gd name="T43" fmla="*/ 0 h 57"/>
                <a:gd name="T44" fmla="*/ 39 w 57"/>
                <a:gd name="T45" fmla="*/ 1 h 57"/>
                <a:gd name="T46" fmla="*/ 48 w 57"/>
                <a:gd name="T47" fmla="*/ 8 h 57"/>
                <a:gd name="T48" fmla="*/ 55 w 57"/>
                <a:gd name="T49" fmla="*/ 17 h 57"/>
                <a:gd name="T50" fmla="*/ 57 w 57"/>
                <a:gd name="T51" fmla="*/ 28 h 57"/>
                <a:gd name="T52" fmla="*/ 55 w 57"/>
                <a:gd name="T53" fmla="*/ 39 h 57"/>
                <a:gd name="T54" fmla="*/ 48 w 57"/>
                <a:gd name="T55" fmla="*/ 48 h 57"/>
                <a:gd name="T56" fmla="*/ 39 w 57"/>
                <a:gd name="T57" fmla="*/ 55 h 57"/>
                <a:gd name="T58" fmla="*/ 29 w 57"/>
                <a:gd name="T59" fmla="*/ 57 h 57"/>
                <a:gd name="T60" fmla="*/ 17 w 57"/>
                <a:gd name="T61" fmla="*/ 55 h 57"/>
                <a:gd name="T62" fmla="*/ 8 w 57"/>
                <a:gd name="T63" fmla="*/ 48 h 57"/>
                <a:gd name="T64" fmla="*/ 1 w 57"/>
                <a:gd name="T65" fmla="*/ 39 h 57"/>
                <a:gd name="T66" fmla="*/ 0 w 57"/>
                <a:gd name="T67" fmla="*/ 28 h 57"/>
                <a:gd name="T68" fmla="*/ 1 w 57"/>
                <a:gd name="T69" fmla="*/ 17 h 57"/>
                <a:gd name="T70" fmla="*/ 8 w 57"/>
                <a:gd name="T71" fmla="*/ 8 h 57"/>
                <a:gd name="T72" fmla="*/ 17 w 57"/>
                <a:gd name="T73" fmla="*/ 1 h 57"/>
                <a:gd name="T74" fmla="*/ 29 w 57"/>
                <a:gd name="T7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7">
                  <a:moveTo>
                    <a:pt x="29" y="14"/>
                  </a:moveTo>
                  <a:lnTo>
                    <a:pt x="23" y="14"/>
                  </a:lnTo>
                  <a:lnTo>
                    <a:pt x="19" y="17"/>
                  </a:lnTo>
                  <a:lnTo>
                    <a:pt x="17" y="19"/>
                  </a:lnTo>
                  <a:lnTo>
                    <a:pt x="14" y="23"/>
                  </a:lnTo>
                  <a:lnTo>
                    <a:pt x="14" y="28"/>
                  </a:lnTo>
                  <a:lnTo>
                    <a:pt x="14" y="32"/>
                  </a:lnTo>
                  <a:lnTo>
                    <a:pt x="17" y="36"/>
                  </a:lnTo>
                  <a:lnTo>
                    <a:pt x="19" y="39"/>
                  </a:lnTo>
                  <a:lnTo>
                    <a:pt x="23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39"/>
                  </a:lnTo>
                  <a:lnTo>
                    <a:pt x="39" y="36"/>
                  </a:lnTo>
                  <a:lnTo>
                    <a:pt x="42" y="32"/>
                  </a:lnTo>
                  <a:lnTo>
                    <a:pt x="43" y="28"/>
                  </a:lnTo>
                  <a:lnTo>
                    <a:pt x="42" y="23"/>
                  </a:lnTo>
                  <a:lnTo>
                    <a:pt x="39" y="19"/>
                  </a:lnTo>
                  <a:lnTo>
                    <a:pt x="37" y="17"/>
                  </a:lnTo>
                  <a:lnTo>
                    <a:pt x="33" y="14"/>
                  </a:lnTo>
                  <a:lnTo>
                    <a:pt x="29" y="14"/>
                  </a:lnTo>
                  <a:close/>
                  <a:moveTo>
                    <a:pt x="29" y="0"/>
                  </a:moveTo>
                  <a:lnTo>
                    <a:pt x="39" y="1"/>
                  </a:lnTo>
                  <a:lnTo>
                    <a:pt x="48" y="8"/>
                  </a:lnTo>
                  <a:lnTo>
                    <a:pt x="55" y="17"/>
                  </a:lnTo>
                  <a:lnTo>
                    <a:pt x="57" y="28"/>
                  </a:lnTo>
                  <a:lnTo>
                    <a:pt x="55" y="39"/>
                  </a:lnTo>
                  <a:lnTo>
                    <a:pt x="48" y="48"/>
                  </a:lnTo>
                  <a:lnTo>
                    <a:pt x="39" y="55"/>
                  </a:lnTo>
                  <a:lnTo>
                    <a:pt x="29" y="57"/>
                  </a:lnTo>
                  <a:lnTo>
                    <a:pt x="17" y="55"/>
                  </a:lnTo>
                  <a:lnTo>
                    <a:pt x="8" y="48"/>
                  </a:lnTo>
                  <a:lnTo>
                    <a:pt x="1" y="39"/>
                  </a:lnTo>
                  <a:lnTo>
                    <a:pt x="0" y="28"/>
                  </a:lnTo>
                  <a:lnTo>
                    <a:pt x="1" y="17"/>
                  </a:lnTo>
                  <a:lnTo>
                    <a:pt x="8" y="8"/>
                  </a:lnTo>
                  <a:lnTo>
                    <a:pt x="17" y="1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5" name="Freeform 1470">
              <a:extLst>
                <a:ext uri="{FF2B5EF4-FFF2-40B4-BE49-F238E27FC236}">
                  <a16:creationId xmlns:a16="http://schemas.microsoft.com/office/drawing/2014/main" id="{CE10E627-9956-4746-9591-AEAF4F15350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29826" y="5834062"/>
              <a:ext cx="90488" cy="92075"/>
            </a:xfrm>
            <a:custGeom>
              <a:avLst/>
              <a:gdLst>
                <a:gd name="T0" fmla="*/ 29 w 57"/>
                <a:gd name="T1" fmla="*/ 15 h 58"/>
                <a:gd name="T2" fmla="*/ 23 w 57"/>
                <a:gd name="T3" fmla="*/ 16 h 58"/>
                <a:gd name="T4" fmla="*/ 19 w 57"/>
                <a:gd name="T5" fmla="*/ 17 h 58"/>
                <a:gd name="T6" fmla="*/ 17 w 57"/>
                <a:gd name="T7" fmla="*/ 21 h 58"/>
                <a:gd name="T8" fmla="*/ 14 w 57"/>
                <a:gd name="T9" fmla="*/ 25 h 58"/>
                <a:gd name="T10" fmla="*/ 14 w 57"/>
                <a:gd name="T11" fmla="*/ 29 h 58"/>
                <a:gd name="T12" fmla="*/ 14 w 57"/>
                <a:gd name="T13" fmla="*/ 33 h 58"/>
                <a:gd name="T14" fmla="*/ 17 w 57"/>
                <a:gd name="T15" fmla="*/ 37 h 58"/>
                <a:gd name="T16" fmla="*/ 19 w 57"/>
                <a:gd name="T17" fmla="*/ 41 h 58"/>
                <a:gd name="T18" fmla="*/ 23 w 57"/>
                <a:gd name="T19" fmla="*/ 42 h 58"/>
                <a:gd name="T20" fmla="*/ 29 w 57"/>
                <a:gd name="T21" fmla="*/ 43 h 58"/>
                <a:gd name="T22" fmla="*/ 33 w 57"/>
                <a:gd name="T23" fmla="*/ 42 h 58"/>
                <a:gd name="T24" fmla="*/ 37 w 57"/>
                <a:gd name="T25" fmla="*/ 41 h 58"/>
                <a:gd name="T26" fmla="*/ 39 w 57"/>
                <a:gd name="T27" fmla="*/ 37 h 58"/>
                <a:gd name="T28" fmla="*/ 42 w 57"/>
                <a:gd name="T29" fmla="*/ 33 h 58"/>
                <a:gd name="T30" fmla="*/ 43 w 57"/>
                <a:gd name="T31" fmla="*/ 29 h 58"/>
                <a:gd name="T32" fmla="*/ 42 w 57"/>
                <a:gd name="T33" fmla="*/ 25 h 58"/>
                <a:gd name="T34" fmla="*/ 39 w 57"/>
                <a:gd name="T35" fmla="*/ 21 h 58"/>
                <a:gd name="T36" fmla="*/ 37 w 57"/>
                <a:gd name="T37" fmla="*/ 17 h 58"/>
                <a:gd name="T38" fmla="*/ 33 w 57"/>
                <a:gd name="T39" fmla="*/ 16 h 58"/>
                <a:gd name="T40" fmla="*/ 29 w 57"/>
                <a:gd name="T41" fmla="*/ 15 h 58"/>
                <a:gd name="T42" fmla="*/ 29 w 57"/>
                <a:gd name="T43" fmla="*/ 0 h 58"/>
                <a:gd name="T44" fmla="*/ 39 w 57"/>
                <a:gd name="T45" fmla="*/ 3 h 58"/>
                <a:gd name="T46" fmla="*/ 48 w 57"/>
                <a:gd name="T47" fmla="*/ 8 h 58"/>
                <a:gd name="T48" fmla="*/ 55 w 57"/>
                <a:gd name="T49" fmla="*/ 17 h 58"/>
                <a:gd name="T50" fmla="*/ 57 w 57"/>
                <a:gd name="T51" fmla="*/ 29 h 58"/>
                <a:gd name="T52" fmla="*/ 55 w 57"/>
                <a:gd name="T53" fmla="*/ 41 h 58"/>
                <a:gd name="T54" fmla="*/ 48 w 57"/>
                <a:gd name="T55" fmla="*/ 50 h 58"/>
                <a:gd name="T56" fmla="*/ 39 w 57"/>
                <a:gd name="T57" fmla="*/ 55 h 58"/>
                <a:gd name="T58" fmla="*/ 29 w 57"/>
                <a:gd name="T59" fmla="*/ 58 h 58"/>
                <a:gd name="T60" fmla="*/ 17 w 57"/>
                <a:gd name="T61" fmla="*/ 55 h 58"/>
                <a:gd name="T62" fmla="*/ 8 w 57"/>
                <a:gd name="T63" fmla="*/ 50 h 58"/>
                <a:gd name="T64" fmla="*/ 1 w 57"/>
                <a:gd name="T65" fmla="*/ 41 h 58"/>
                <a:gd name="T66" fmla="*/ 0 w 57"/>
                <a:gd name="T67" fmla="*/ 29 h 58"/>
                <a:gd name="T68" fmla="*/ 1 w 57"/>
                <a:gd name="T69" fmla="*/ 17 h 58"/>
                <a:gd name="T70" fmla="*/ 8 w 57"/>
                <a:gd name="T71" fmla="*/ 8 h 58"/>
                <a:gd name="T72" fmla="*/ 17 w 57"/>
                <a:gd name="T73" fmla="*/ 3 h 58"/>
                <a:gd name="T74" fmla="*/ 29 w 57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29" y="15"/>
                  </a:moveTo>
                  <a:lnTo>
                    <a:pt x="23" y="16"/>
                  </a:lnTo>
                  <a:lnTo>
                    <a:pt x="19" y="17"/>
                  </a:lnTo>
                  <a:lnTo>
                    <a:pt x="17" y="21"/>
                  </a:lnTo>
                  <a:lnTo>
                    <a:pt x="14" y="25"/>
                  </a:lnTo>
                  <a:lnTo>
                    <a:pt x="14" y="29"/>
                  </a:lnTo>
                  <a:lnTo>
                    <a:pt x="14" y="33"/>
                  </a:lnTo>
                  <a:lnTo>
                    <a:pt x="17" y="37"/>
                  </a:lnTo>
                  <a:lnTo>
                    <a:pt x="19" y="41"/>
                  </a:lnTo>
                  <a:lnTo>
                    <a:pt x="23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1"/>
                  </a:lnTo>
                  <a:lnTo>
                    <a:pt x="39" y="37"/>
                  </a:lnTo>
                  <a:lnTo>
                    <a:pt x="42" y="33"/>
                  </a:lnTo>
                  <a:lnTo>
                    <a:pt x="43" y="29"/>
                  </a:lnTo>
                  <a:lnTo>
                    <a:pt x="42" y="25"/>
                  </a:lnTo>
                  <a:lnTo>
                    <a:pt x="39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39" y="3"/>
                  </a:lnTo>
                  <a:lnTo>
                    <a:pt x="48" y="8"/>
                  </a:lnTo>
                  <a:lnTo>
                    <a:pt x="55" y="17"/>
                  </a:lnTo>
                  <a:lnTo>
                    <a:pt x="57" y="29"/>
                  </a:lnTo>
                  <a:lnTo>
                    <a:pt x="55" y="41"/>
                  </a:lnTo>
                  <a:lnTo>
                    <a:pt x="48" y="50"/>
                  </a:lnTo>
                  <a:lnTo>
                    <a:pt x="39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1" y="41"/>
                  </a:lnTo>
                  <a:lnTo>
                    <a:pt x="0" y="29"/>
                  </a:lnTo>
                  <a:lnTo>
                    <a:pt x="1" y="17"/>
                  </a:lnTo>
                  <a:lnTo>
                    <a:pt x="8" y="8"/>
                  </a:lnTo>
                  <a:lnTo>
                    <a:pt x="17" y="3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" name="Freeform 1471">
              <a:extLst>
                <a:ext uri="{FF2B5EF4-FFF2-40B4-BE49-F238E27FC236}">
                  <a16:creationId xmlns:a16="http://schemas.microsoft.com/office/drawing/2014/main" id="{2B06E7E9-D9B5-4F5E-9459-340BDA262A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1713" y="5330825"/>
              <a:ext cx="92075" cy="92075"/>
            </a:xfrm>
            <a:custGeom>
              <a:avLst/>
              <a:gdLst>
                <a:gd name="T0" fmla="*/ 29 w 58"/>
                <a:gd name="T1" fmla="*/ 15 h 58"/>
                <a:gd name="T2" fmla="*/ 24 w 58"/>
                <a:gd name="T3" fmla="*/ 16 h 58"/>
                <a:gd name="T4" fmla="*/ 20 w 58"/>
                <a:gd name="T5" fmla="*/ 17 h 58"/>
                <a:gd name="T6" fmla="*/ 17 w 58"/>
                <a:gd name="T7" fmla="*/ 21 h 58"/>
                <a:gd name="T8" fmla="*/ 15 w 58"/>
                <a:gd name="T9" fmla="*/ 25 h 58"/>
                <a:gd name="T10" fmla="*/ 15 w 58"/>
                <a:gd name="T11" fmla="*/ 29 h 58"/>
                <a:gd name="T12" fmla="*/ 15 w 58"/>
                <a:gd name="T13" fmla="*/ 33 h 58"/>
                <a:gd name="T14" fmla="*/ 17 w 58"/>
                <a:gd name="T15" fmla="*/ 37 h 58"/>
                <a:gd name="T16" fmla="*/ 20 w 58"/>
                <a:gd name="T17" fmla="*/ 41 h 58"/>
                <a:gd name="T18" fmla="*/ 24 w 58"/>
                <a:gd name="T19" fmla="*/ 42 h 58"/>
                <a:gd name="T20" fmla="*/ 29 w 58"/>
                <a:gd name="T21" fmla="*/ 44 h 58"/>
                <a:gd name="T22" fmla="*/ 33 w 58"/>
                <a:gd name="T23" fmla="*/ 42 h 58"/>
                <a:gd name="T24" fmla="*/ 37 w 58"/>
                <a:gd name="T25" fmla="*/ 41 h 58"/>
                <a:gd name="T26" fmla="*/ 40 w 58"/>
                <a:gd name="T27" fmla="*/ 37 h 58"/>
                <a:gd name="T28" fmla="*/ 42 w 58"/>
                <a:gd name="T29" fmla="*/ 33 h 58"/>
                <a:gd name="T30" fmla="*/ 44 w 58"/>
                <a:gd name="T31" fmla="*/ 29 h 58"/>
                <a:gd name="T32" fmla="*/ 42 w 58"/>
                <a:gd name="T33" fmla="*/ 25 h 58"/>
                <a:gd name="T34" fmla="*/ 40 w 58"/>
                <a:gd name="T35" fmla="*/ 21 h 58"/>
                <a:gd name="T36" fmla="*/ 37 w 58"/>
                <a:gd name="T37" fmla="*/ 17 h 58"/>
                <a:gd name="T38" fmla="*/ 33 w 58"/>
                <a:gd name="T39" fmla="*/ 16 h 58"/>
                <a:gd name="T40" fmla="*/ 29 w 58"/>
                <a:gd name="T41" fmla="*/ 15 h 58"/>
                <a:gd name="T42" fmla="*/ 29 w 58"/>
                <a:gd name="T43" fmla="*/ 0 h 58"/>
                <a:gd name="T44" fmla="*/ 40 w 58"/>
                <a:gd name="T45" fmla="*/ 3 h 58"/>
                <a:gd name="T46" fmla="*/ 49 w 58"/>
                <a:gd name="T47" fmla="*/ 8 h 58"/>
                <a:gd name="T48" fmla="*/ 55 w 58"/>
                <a:gd name="T49" fmla="*/ 17 h 58"/>
                <a:gd name="T50" fmla="*/ 58 w 58"/>
                <a:gd name="T51" fmla="*/ 29 h 58"/>
                <a:gd name="T52" fmla="*/ 55 w 58"/>
                <a:gd name="T53" fmla="*/ 41 h 58"/>
                <a:gd name="T54" fmla="*/ 49 w 58"/>
                <a:gd name="T55" fmla="*/ 50 h 58"/>
                <a:gd name="T56" fmla="*/ 40 w 58"/>
                <a:gd name="T57" fmla="*/ 55 h 58"/>
                <a:gd name="T58" fmla="*/ 29 w 58"/>
                <a:gd name="T59" fmla="*/ 58 h 58"/>
                <a:gd name="T60" fmla="*/ 17 w 58"/>
                <a:gd name="T61" fmla="*/ 55 h 58"/>
                <a:gd name="T62" fmla="*/ 8 w 58"/>
                <a:gd name="T63" fmla="*/ 50 h 58"/>
                <a:gd name="T64" fmla="*/ 2 w 58"/>
                <a:gd name="T65" fmla="*/ 41 h 58"/>
                <a:gd name="T66" fmla="*/ 0 w 58"/>
                <a:gd name="T67" fmla="*/ 29 h 58"/>
                <a:gd name="T68" fmla="*/ 2 w 58"/>
                <a:gd name="T69" fmla="*/ 17 h 58"/>
                <a:gd name="T70" fmla="*/ 8 w 58"/>
                <a:gd name="T71" fmla="*/ 8 h 58"/>
                <a:gd name="T72" fmla="*/ 17 w 58"/>
                <a:gd name="T73" fmla="*/ 3 h 58"/>
                <a:gd name="T74" fmla="*/ 29 w 58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58">
                  <a:moveTo>
                    <a:pt x="29" y="15"/>
                  </a:moveTo>
                  <a:lnTo>
                    <a:pt x="24" y="16"/>
                  </a:lnTo>
                  <a:lnTo>
                    <a:pt x="20" y="17"/>
                  </a:lnTo>
                  <a:lnTo>
                    <a:pt x="17" y="21"/>
                  </a:lnTo>
                  <a:lnTo>
                    <a:pt x="15" y="25"/>
                  </a:lnTo>
                  <a:lnTo>
                    <a:pt x="15" y="29"/>
                  </a:lnTo>
                  <a:lnTo>
                    <a:pt x="15" y="33"/>
                  </a:lnTo>
                  <a:lnTo>
                    <a:pt x="17" y="37"/>
                  </a:lnTo>
                  <a:lnTo>
                    <a:pt x="20" y="41"/>
                  </a:lnTo>
                  <a:lnTo>
                    <a:pt x="24" y="42"/>
                  </a:lnTo>
                  <a:lnTo>
                    <a:pt x="29" y="44"/>
                  </a:lnTo>
                  <a:lnTo>
                    <a:pt x="33" y="42"/>
                  </a:lnTo>
                  <a:lnTo>
                    <a:pt x="37" y="41"/>
                  </a:lnTo>
                  <a:lnTo>
                    <a:pt x="40" y="37"/>
                  </a:lnTo>
                  <a:lnTo>
                    <a:pt x="42" y="33"/>
                  </a:lnTo>
                  <a:lnTo>
                    <a:pt x="44" y="29"/>
                  </a:lnTo>
                  <a:lnTo>
                    <a:pt x="42" y="25"/>
                  </a:lnTo>
                  <a:lnTo>
                    <a:pt x="40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40" y="3"/>
                  </a:lnTo>
                  <a:lnTo>
                    <a:pt x="49" y="8"/>
                  </a:lnTo>
                  <a:lnTo>
                    <a:pt x="55" y="17"/>
                  </a:lnTo>
                  <a:lnTo>
                    <a:pt x="58" y="29"/>
                  </a:lnTo>
                  <a:lnTo>
                    <a:pt x="55" y="41"/>
                  </a:lnTo>
                  <a:lnTo>
                    <a:pt x="49" y="50"/>
                  </a:lnTo>
                  <a:lnTo>
                    <a:pt x="40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2" y="41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7" y="3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7" name="Freeform 1472">
              <a:extLst>
                <a:ext uri="{FF2B5EF4-FFF2-40B4-BE49-F238E27FC236}">
                  <a16:creationId xmlns:a16="http://schemas.microsoft.com/office/drawing/2014/main" id="{D735777B-F563-4449-B326-187439E745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1713" y="5457825"/>
              <a:ext cx="92075" cy="92075"/>
            </a:xfrm>
            <a:custGeom>
              <a:avLst/>
              <a:gdLst>
                <a:gd name="T0" fmla="*/ 29 w 58"/>
                <a:gd name="T1" fmla="*/ 15 h 58"/>
                <a:gd name="T2" fmla="*/ 24 w 58"/>
                <a:gd name="T3" fmla="*/ 15 h 58"/>
                <a:gd name="T4" fmla="*/ 20 w 58"/>
                <a:gd name="T5" fmla="*/ 17 h 58"/>
                <a:gd name="T6" fmla="*/ 17 w 58"/>
                <a:gd name="T7" fmla="*/ 20 h 58"/>
                <a:gd name="T8" fmla="*/ 15 w 58"/>
                <a:gd name="T9" fmla="*/ 24 h 58"/>
                <a:gd name="T10" fmla="*/ 15 w 58"/>
                <a:gd name="T11" fmla="*/ 29 h 58"/>
                <a:gd name="T12" fmla="*/ 15 w 58"/>
                <a:gd name="T13" fmla="*/ 33 h 58"/>
                <a:gd name="T14" fmla="*/ 17 w 58"/>
                <a:gd name="T15" fmla="*/ 37 h 58"/>
                <a:gd name="T16" fmla="*/ 20 w 58"/>
                <a:gd name="T17" fmla="*/ 40 h 58"/>
                <a:gd name="T18" fmla="*/ 24 w 58"/>
                <a:gd name="T19" fmla="*/ 42 h 58"/>
                <a:gd name="T20" fmla="*/ 29 w 58"/>
                <a:gd name="T21" fmla="*/ 43 h 58"/>
                <a:gd name="T22" fmla="*/ 33 w 58"/>
                <a:gd name="T23" fmla="*/ 42 h 58"/>
                <a:gd name="T24" fmla="*/ 37 w 58"/>
                <a:gd name="T25" fmla="*/ 40 h 58"/>
                <a:gd name="T26" fmla="*/ 40 w 58"/>
                <a:gd name="T27" fmla="*/ 37 h 58"/>
                <a:gd name="T28" fmla="*/ 42 w 58"/>
                <a:gd name="T29" fmla="*/ 33 h 58"/>
                <a:gd name="T30" fmla="*/ 44 w 58"/>
                <a:gd name="T31" fmla="*/ 29 h 58"/>
                <a:gd name="T32" fmla="*/ 42 w 58"/>
                <a:gd name="T33" fmla="*/ 24 h 58"/>
                <a:gd name="T34" fmla="*/ 40 w 58"/>
                <a:gd name="T35" fmla="*/ 20 h 58"/>
                <a:gd name="T36" fmla="*/ 37 w 58"/>
                <a:gd name="T37" fmla="*/ 17 h 58"/>
                <a:gd name="T38" fmla="*/ 33 w 58"/>
                <a:gd name="T39" fmla="*/ 15 h 58"/>
                <a:gd name="T40" fmla="*/ 29 w 58"/>
                <a:gd name="T41" fmla="*/ 15 h 58"/>
                <a:gd name="T42" fmla="*/ 29 w 58"/>
                <a:gd name="T43" fmla="*/ 0 h 58"/>
                <a:gd name="T44" fmla="*/ 40 w 58"/>
                <a:gd name="T45" fmla="*/ 2 h 58"/>
                <a:gd name="T46" fmla="*/ 49 w 58"/>
                <a:gd name="T47" fmla="*/ 8 h 58"/>
                <a:gd name="T48" fmla="*/ 55 w 58"/>
                <a:gd name="T49" fmla="*/ 17 h 58"/>
                <a:gd name="T50" fmla="*/ 58 w 58"/>
                <a:gd name="T51" fmla="*/ 29 h 58"/>
                <a:gd name="T52" fmla="*/ 55 w 58"/>
                <a:gd name="T53" fmla="*/ 40 h 58"/>
                <a:gd name="T54" fmla="*/ 49 w 58"/>
                <a:gd name="T55" fmla="*/ 49 h 58"/>
                <a:gd name="T56" fmla="*/ 40 w 58"/>
                <a:gd name="T57" fmla="*/ 55 h 58"/>
                <a:gd name="T58" fmla="*/ 29 w 58"/>
                <a:gd name="T59" fmla="*/ 58 h 58"/>
                <a:gd name="T60" fmla="*/ 17 w 58"/>
                <a:gd name="T61" fmla="*/ 55 h 58"/>
                <a:gd name="T62" fmla="*/ 8 w 58"/>
                <a:gd name="T63" fmla="*/ 49 h 58"/>
                <a:gd name="T64" fmla="*/ 2 w 58"/>
                <a:gd name="T65" fmla="*/ 40 h 58"/>
                <a:gd name="T66" fmla="*/ 0 w 58"/>
                <a:gd name="T67" fmla="*/ 29 h 58"/>
                <a:gd name="T68" fmla="*/ 2 w 58"/>
                <a:gd name="T69" fmla="*/ 17 h 58"/>
                <a:gd name="T70" fmla="*/ 8 w 58"/>
                <a:gd name="T71" fmla="*/ 8 h 58"/>
                <a:gd name="T72" fmla="*/ 17 w 58"/>
                <a:gd name="T73" fmla="*/ 2 h 58"/>
                <a:gd name="T74" fmla="*/ 29 w 58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58">
                  <a:moveTo>
                    <a:pt x="29" y="15"/>
                  </a:moveTo>
                  <a:lnTo>
                    <a:pt x="24" y="15"/>
                  </a:lnTo>
                  <a:lnTo>
                    <a:pt x="20" y="17"/>
                  </a:lnTo>
                  <a:lnTo>
                    <a:pt x="17" y="20"/>
                  </a:lnTo>
                  <a:lnTo>
                    <a:pt x="15" y="24"/>
                  </a:lnTo>
                  <a:lnTo>
                    <a:pt x="15" y="29"/>
                  </a:lnTo>
                  <a:lnTo>
                    <a:pt x="15" y="33"/>
                  </a:lnTo>
                  <a:lnTo>
                    <a:pt x="17" y="37"/>
                  </a:lnTo>
                  <a:lnTo>
                    <a:pt x="20" y="40"/>
                  </a:lnTo>
                  <a:lnTo>
                    <a:pt x="24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0"/>
                  </a:lnTo>
                  <a:lnTo>
                    <a:pt x="40" y="37"/>
                  </a:lnTo>
                  <a:lnTo>
                    <a:pt x="42" y="33"/>
                  </a:lnTo>
                  <a:lnTo>
                    <a:pt x="44" y="29"/>
                  </a:lnTo>
                  <a:lnTo>
                    <a:pt x="42" y="24"/>
                  </a:lnTo>
                  <a:lnTo>
                    <a:pt x="40" y="20"/>
                  </a:lnTo>
                  <a:lnTo>
                    <a:pt x="37" y="17"/>
                  </a:lnTo>
                  <a:lnTo>
                    <a:pt x="33" y="15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40" y="2"/>
                  </a:lnTo>
                  <a:lnTo>
                    <a:pt x="49" y="8"/>
                  </a:lnTo>
                  <a:lnTo>
                    <a:pt x="55" y="17"/>
                  </a:lnTo>
                  <a:lnTo>
                    <a:pt x="58" y="29"/>
                  </a:lnTo>
                  <a:lnTo>
                    <a:pt x="55" y="40"/>
                  </a:lnTo>
                  <a:lnTo>
                    <a:pt x="49" y="49"/>
                  </a:lnTo>
                  <a:lnTo>
                    <a:pt x="40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49"/>
                  </a:lnTo>
                  <a:lnTo>
                    <a:pt x="2" y="40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8" name="Freeform 1473">
              <a:extLst>
                <a:ext uri="{FF2B5EF4-FFF2-40B4-BE49-F238E27FC236}">
                  <a16:creationId xmlns:a16="http://schemas.microsoft.com/office/drawing/2014/main" id="{21A137BB-A025-4062-958C-C2EAD2BA90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1713" y="5583237"/>
              <a:ext cx="92075" cy="90488"/>
            </a:xfrm>
            <a:custGeom>
              <a:avLst/>
              <a:gdLst>
                <a:gd name="T0" fmla="*/ 29 w 58"/>
                <a:gd name="T1" fmla="*/ 14 h 57"/>
                <a:gd name="T2" fmla="*/ 24 w 58"/>
                <a:gd name="T3" fmla="*/ 16 h 57"/>
                <a:gd name="T4" fmla="*/ 20 w 58"/>
                <a:gd name="T5" fmla="*/ 17 h 57"/>
                <a:gd name="T6" fmla="*/ 17 w 58"/>
                <a:gd name="T7" fmla="*/ 21 h 57"/>
                <a:gd name="T8" fmla="*/ 15 w 58"/>
                <a:gd name="T9" fmla="*/ 25 h 57"/>
                <a:gd name="T10" fmla="*/ 15 w 58"/>
                <a:gd name="T11" fmla="*/ 29 h 57"/>
                <a:gd name="T12" fmla="*/ 15 w 58"/>
                <a:gd name="T13" fmla="*/ 33 h 57"/>
                <a:gd name="T14" fmla="*/ 17 w 58"/>
                <a:gd name="T15" fmla="*/ 36 h 57"/>
                <a:gd name="T16" fmla="*/ 20 w 58"/>
                <a:gd name="T17" fmla="*/ 40 h 57"/>
                <a:gd name="T18" fmla="*/ 24 w 58"/>
                <a:gd name="T19" fmla="*/ 42 h 57"/>
                <a:gd name="T20" fmla="*/ 29 w 58"/>
                <a:gd name="T21" fmla="*/ 43 h 57"/>
                <a:gd name="T22" fmla="*/ 33 w 58"/>
                <a:gd name="T23" fmla="*/ 42 h 57"/>
                <a:gd name="T24" fmla="*/ 37 w 58"/>
                <a:gd name="T25" fmla="*/ 40 h 57"/>
                <a:gd name="T26" fmla="*/ 40 w 58"/>
                <a:gd name="T27" fmla="*/ 36 h 57"/>
                <a:gd name="T28" fmla="*/ 42 w 58"/>
                <a:gd name="T29" fmla="*/ 33 h 57"/>
                <a:gd name="T30" fmla="*/ 44 w 58"/>
                <a:gd name="T31" fmla="*/ 29 h 57"/>
                <a:gd name="T32" fmla="*/ 42 w 58"/>
                <a:gd name="T33" fmla="*/ 25 h 57"/>
                <a:gd name="T34" fmla="*/ 40 w 58"/>
                <a:gd name="T35" fmla="*/ 21 h 57"/>
                <a:gd name="T36" fmla="*/ 37 w 58"/>
                <a:gd name="T37" fmla="*/ 17 h 57"/>
                <a:gd name="T38" fmla="*/ 33 w 58"/>
                <a:gd name="T39" fmla="*/ 16 h 57"/>
                <a:gd name="T40" fmla="*/ 29 w 58"/>
                <a:gd name="T41" fmla="*/ 14 h 57"/>
                <a:gd name="T42" fmla="*/ 29 w 58"/>
                <a:gd name="T43" fmla="*/ 0 h 57"/>
                <a:gd name="T44" fmla="*/ 40 w 58"/>
                <a:gd name="T45" fmla="*/ 2 h 57"/>
                <a:gd name="T46" fmla="*/ 49 w 58"/>
                <a:gd name="T47" fmla="*/ 8 h 57"/>
                <a:gd name="T48" fmla="*/ 55 w 58"/>
                <a:gd name="T49" fmla="*/ 17 h 57"/>
                <a:gd name="T50" fmla="*/ 58 w 58"/>
                <a:gd name="T51" fmla="*/ 29 h 57"/>
                <a:gd name="T52" fmla="*/ 55 w 58"/>
                <a:gd name="T53" fmla="*/ 40 h 57"/>
                <a:gd name="T54" fmla="*/ 49 w 58"/>
                <a:gd name="T55" fmla="*/ 50 h 57"/>
                <a:gd name="T56" fmla="*/ 40 w 58"/>
                <a:gd name="T57" fmla="*/ 55 h 57"/>
                <a:gd name="T58" fmla="*/ 29 w 58"/>
                <a:gd name="T59" fmla="*/ 57 h 57"/>
                <a:gd name="T60" fmla="*/ 17 w 58"/>
                <a:gd name="T61" fmla="*/ 55 h 57"/>
                <a:gd name="T62" fmla="*/ 8 w 58"/>
                <a:gd name="T63" fmla="*/ 50 h 57"/>
                <a:gd name="T64" fmla="*/ 2 w 58"/>
                <a:gd name="T65" fmla="*/ 40 h 57"/>
                <a:gd name="T66" fmla="*/ 0 w 58"/>
                <a:gd name="T67" fmla="*/ 29 h 57"/>
                <a:gd name="T68" fmla="*/ 2 w 58"/>
                <a:gd name="T69" fmla="*/ 17 h 57"/>
                <a:gd name="T70" fmla="*/ 8 w 58"/>
                <a:gd name="T71" fmla="*/ 8 h 57"/>
                <a:gd name="T72" fmla="*/ 17 w 58"/>
                <a:gd name="T73" fmla="*/ 2 h 57"/>
                <a:gd name="T74" fmla="*/ 29 w 58"/>
                <a:gd name="T7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57">
                  <a:moveTo>
                    <a:pt x="29" y="14"/>
                  </a:moveTo>
                  <a:lnTo>
                    <a:pt x="24" y="16"/>
                  </a:lnTo>
                  <a:lnTo>
                    <a:pt x="20" y="17"/>
                  </a:lnTo>
                  <a:lnTo>
                    <a:pt x="17" y="21"/>
                  </a:lnTo>
                  <a:lnTo>
                    <a:pt x="15" y="25"/>
                  </a:lnTo>
                  <a:lnTo>
                    <a:pt x="15" y="29"/>
                  </a:lnTo>
                  <a:lnTo>
                    <a:pt x="15" y="33"/>
                  </a:lnTo>
                  <a:lnTo>
                    <a:pt x="17" y="36"/>
                  </a:lnTo>
                  <a:lnTo>
                    <a:pt x="20" y="40"/>
                  </a:lnTo>
                  <a:lnTo>
                    <a:pt x="24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0"/>
                  </a:lnTo>
                  <a:lnTo>
                    <a:pt x="40" y="36"/>
                  </a:lnTo>
                  <a:lnTo>
                    <a:pt x="42" y="33"/>
                  </a:lnTo>
                  <a:lnTo>
                    <a:pt x="44" y="29"/>
                  </a:lnTo>
                  <a:lnTo>
                    <a:pt x="42" y="25"/>
                  </a:lnTo>
                  <a:lnTo>
                    <a:pt x="40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4"/>
                  </a:lnTo>
                  <a:close/>
                  <a:moveTo>
                    <a:pt x="29" y="0"/>
                  </a:moveTo>
                  <a:lnTo>
                    <a:pt x="40" y="2"/>
                  </a:lnTo>
                  <a:lnTo>
                    <a:pt x="49" y="8"/>
                  </a:lnTo>
                  <a:lnTo>
                    <a:pt x="55" y="17"/>
                  </a:lnTo>
                  <a:lnTo>
                    <a:pt x="58" y="29"/>
                  </a:lnTo>
                  <a:lnTo>
                    <a:pt x="55" y="40"/>
                  </a:lnTo>
                  <a:lnTo>
                    <a:pt x="49" y="50"/>
                  </a:lnTo>
                  <a:lnTo>
                    <a:pt x="40" y="55"/>
                  </a:lnTo>
                  <a:lnTo>
                    <a:pt x="29" y="57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2" y="40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9" name="Freeform 1474">
              <a:extLst>
                <a:ext uri="{FF2B5EF4-FFF2-40B4-BE49-F238E27FC236}">
                  <a16:creationId xmlns:a16="http://schemas.microsoft.com/office/drawing/2014/main" id="{FC4EBEBF-470D-41DA-A751-DAEF1F4BD3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1713" y="5710237"/>
              <a:ext cx="92075" cy="90488"/>
            </a:xfrm>
            <a:custGeom>
              <a:avLst/>
              <a:gdLst>
                <a:gd name="T0" fmla="*/ 29 w 58"/>
                <a:gd name="T1" fmla="*/ 14 h 57"/>
                <a:gd name="T2" fmla="*/ 24 w 58"/>
                <a:gd name="T3" fmla="*/ 14 h 57"/>
                <a:gd name="T4" fmla="*/ 20 w 58"/>
                <a:gd name="T5" fmla="*/ 17 h 57"/>
                <a:gd name="T6" fmla="*/ 17 w 58"/>
                <a:gd name="T7" fmla="*/ 19 h 57"/>
                <a:gd name="T8" fmla="*/ 15 w 58"/>
                <a:gd name="T9" fmla="*/ 23 h 57"/>
                <a:gd name="T10" fmla="*/ 15 w 58"/>
                <a:gd name="T11" fmla="*/ 28 h 57"/>
                <a:gd name="T12" fmla="*/ 15 w 58"/>
                <a:gd name="T13" fmla="*/ 32 h 57"/>
                <a:gd name="T14" fmla="*/ 17 w 58"/>
                <a:gd name="T15" fmla="*/ 36 h 57"/>
                <a:gd name="T16" fmla="*/ 20 w 58"/>
                <a:gd name="T17" fmla="*/ 39 h 57"/>
                <a:gd name="T18" fmla="*/ 24 w 58"/>
                <a:gd name="T19" fmla="*/ 42 h 57"/>
                <a:gd name="T20" fmla="*/ 29 w 58"/>
                <a:gd name="T21" fmla="*/ 43 h 57"/>
                <a:gd name="T22" fmla="*/ 33 w 58"/>
                <a:gd name="T23" fmla="*/ 42 h 57"/>
                <a:gd name="T24" fmla="*/ 37 w 58"/>
                <a:gd name="T25" fmla="*/ 39 h 57"/>
                <a:gd name="T26" fmla="*/ 40 w 58"/>
                <a:gd name="T27" fmla="*/ 36 h 57"/>
                <a:gd name="T28" fmla="*/ 42 w 58"/>
                <a:gd name="T29" fmla="*/ 32 h 57"/>
                <a:gd name="T30" fmla="*/ 44 w 58"/>
                <a:gd name="T31" fmla="*/ 28 h 57"/>
                <a:gd name="T32" fmla="*/ 42 w 58"/>
                <a:gd name="T33" fmla="*/ 23 h 57"/>
                <a:gd name="T34" fmla="*/ 40 w 58"/>
                <a:gd name="T35" fmla="*/ 19 h 57"/>
                <a:gd name="T36" fmla="*/ 37 w 58"/>
                <a:gd name="T37" fmla="*/ 17 h 57"/>
                <a:gd name="T38" fmla="*/ 33 w 58"/>
                <a:gd name="T39" fmla="*/ 14 h 57"/>
                <a:gd name="T40" fmla="*/ 29 w 58"/>
                <a:gd name="T41" fmla="*/ 14 h 57"/>
                <a:gd name="T42" fmla="*/ 29 w 58"/>
                <a:gd name="T43" fmla="*/ 0 h 57"/>
                <a:gd name="T44" fmla="*/ 40 w 58"/>
                <a:gd name="T45" fmla="*/ 1 h 57"/>
                <a:gd name="T46" fmla="*/ 49 w 58"/>
                <a:gd name="T47" fmla="*/ 8 h 57"/>
                <a:gd name="T48" fmla="*/ 55 w 58"/>
                <a:gd name="T49" fmla="*/ 17 h 57"/>
                <a:gd name="T50" fmla="*/ 58 w 58"/>
                <a:gd name="T51" fmla="*/ 28 h 57"/>
                <a:gd name="T52" fmla="*/ 55 w 58"/>
                <a:gd name="T53" fmla="*/ 39 h 57"/>
                <a:gd name="T54" fmla="*/ 49 w 58"/>
                <a:gd name="T55" fmla="*/ 48 h 57"/>
                <a:gd name="T56" fmla="*/ 40 w 58"/>
                <a:gd name="T57" fmla="*/ 55 h 57"/>
                <a:gd name="T58" fmla="*/ 29 w 58"/>
                <a:gd name="T59" fmla="*/ 57 h 57"/>
                <a:gd name="T60" fmla="*/ 17 w 58"/>
                <a:gd name="T61" fmla="*/ 55 h 57"/>
                <a:gd name="T62" fmla="*/ 8 w 58"/>
                <a:gd name="T63" fmla="*/ 48 h 57"/>
                <a:gd name="T64" fmla="*/ 2 w 58"/>
                <a:gd name="T65" fmla="*/ 39 h 57"/>
                <a:gd name="T66" fmla="*/ 0 w 58"/>
                <a:gd name="T67" fmla="*/ 28 h 57"/>
                <a:gd name="T68" fmla="*/ 2 w 58"/>
                <a:gd name="T69" fmla="*/ 17 h 57"/>
                <a:gd name="T70" fmla="*/ 8 w 58"/>
                <a:gd name="T71" fmla="*/ 8 h 57"/>
                <a:gd name="T72" fmla="*/ 17 w 58"/>
                <a:gd name="T73" fmla="*/ 1 h 57"/>
                <a:gd name="T74" fmla="*/ 29 w 58"/>
                <a:gd name="T7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57">
                  <a:moveTo>
                    <a:pt x="29" y="14"/>
                  </a:moveTo>
                  <a:lnTo>
                    <a:pt x="24" y="14"/>
                  </a:lnTo>
                  <a:lnTo>
                    <a:pt x="20" y="17"/>
                  </a:lnTo>
                  <a:lnTo>
                    <a:pt x="17" y="19"/>
                  </a:lnTo>
                  <a:lnTo>
                    <a:pt x="15" y="23"/>
                  </a:lnTo>
                  <a:lnTo>
                    <a:pt x="15" y="28"/>
                  </a:lnTo>
                  <a:lnTo>
                    <a:pt x="15" y="32"/>
                  </a:lnTo>
                  <a:lnTo>
                    <a:pt x="17" y="36"/>
                  </a:lnTo>
                  <a:lnTo>
                    <a:pt x="20" y="39"/>
                  </a:lnTo>
                  <a:lnTo>
                    <a:pt x="24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39"/>
                  </a:lnTo>
                  <a:lnTo>
                    <a:pt x="40" y="36"/>
                  </a:lnTo>
                  <a:lnTo>
                    <a:pt x="42" y="32"/>
                  </a:lnTo>
                  <a:lnTo>
                    <a:pt x="44" y="28"/>
                  </a:lnTo>
                  <a:lnTo>
                    <a:pt x="42" y="23"/>
                  </a:lnTo>
                  <a:lnTo>
                    <a:pt x="40" y="19"/>
                  </a:lnTo>
                  <a:lnTo>
                    <a:pt x="37" y="17"/>
                  </a:lnTo>
                  <a:lnTo>
                    <a:pt x="33" y="14"/>
                  </a:lnTo>
                  <a:lnTo>
                    <a:pt x="29" y="14"/>
                  </a:lnTo>
                  <a:close/>
                  <a:moveTo>
                    <a:pt x="29" y="0"/>
                  </a:moveTo>
                  <a:lnTo>
                    <a:pt x="40" y="1"/>
                  </a:lnTo>
                  <a:lnTo>
                    <a:pt x="49" y="8"/>
                  </a:lnTo>
                  <a:lnTo>
                    <a:pt x="55" y="17"/>
                  </a:lnTo>
                  <a:lnTo>
                    <a:pt x="58" y="28"/>
                  </a:lnTo>
                  <a:lnTo>
                    <a:pt x="55" y="39"/>
                  </a:lnTo>
                  <a:lnTo>
                    <a:pt x="49" y="48"/>
                  </a:lnTo>
                  <a:lnTo>
                    <a:pt x="40" y="55"/>
                  </a:lnTo>
                  <a:lnTo>
                    <a:pt x="29" y="57"/>
                  </a:lnTo>
                  <a:lnTo>
                    <a:pt x="17" y="55"/>
                  </a:lnTo>
                  <a:lnTo>
                    <a:pt x="8" y="48"/>
                  </a:lnTo>
                  <a:lnTo>
                    <a:pt x="2" y="39"/>
                  </a:lnTo>
                  <a:lnTo>
                    <a:pt x="0" y="28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7" y="1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0" name="Freeform 1475">
              <a:extLst>
                <a:ext uri="{FF2B5EF4-FFF2-40B4-BE49-F238E27FC236}">
                  <a16:creationId xmlns:a16="http://schemas.microsoft.com/office/drawing/2014/main" id="{3082E170-298A-4092-970F-60AC973BA7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1713" y="5834062"/>
              <a:ext cx="92075" cy="92075"/>
            </a:xfrm>
            <a:custGeom>
              <a:avLst/>
              <a:gdLst>
                <a:gd name="T0" fmla="*/ 29 w 58"/>
                <a:gd name="T1" fmla="*/ 15 h 58"/>
                <a:gd name="T2" fmla="*/ 24 w 58"/>
                <a:gd name="T3" fmla="*/ 16 h 58"/>
                <a:gd name="T4" fmla="*/ 20 w 58"/>
                <a:gd name="T5" fmla="*/ 17 h 58"/>
                <a:gd name="T6" fmla="*/ 17 w 58"/>
                <a:gd name="T7" fmla="*/ 21 h 58"/>
                <a:gd name="T8" fmla="*/ 15 w 58"/>
                <a:gd name="T9" fmla="*/ 25 h 58"/>
                <a:gd name="T10" fmla="*/ 15 w 58"/>
                <a:gd name="T11" fmla="*/ 29 h 58"/>
                <a:gd name="T12" fmla="*/ 15 w 58"/>
                <a:gd name="T13" fmla="*/ 33 h 58"/>
                <a:gd name="T14" fmla="*/ 17 w 58"/>
                <a:gd name="T15" fmla="*/ 37 h 58"/>
                <a:gd name="T16" fmla="*/ 20 w 58"/>
                <a:gd name="T17" fmla="*/ 41 h 58"/>
                <a:gd name="T18" fmla="*/ 24 w 58"/>
                <a:gd name="T19" fmla="*/ 42 h 58"/>
                <a:gd name="T20" fmla="*/ 29 w 58"/>
                <a:gd name="T21" fmla="*/ 43 h 58"/>
                <a:gd name="T22" fmla="*/ 33 w 58"/>
                <a:gd name="T23" fmla="*/ 42 h 58"/>
                <a:gd name="T24" fmla="*/ 37 w 58"/>
                <a:gd name="T25" fmla="*/ 41 h 58"/>
                <a:gd name="T26" fmla="*/ 40 w 58"/>
                <a:gd name="T27" fmla="*/ 37 h 58"/>
                <a:gd name="T28" fmla="*/ 42 w 58"/>
                <a:gd name="T29" fmla="*/ 33 h 58"/>
                <a:gd name="T30" fmla="*/ 44 w 58"/>
                <a:gd name="T31" fmla="*/ 29 h 58"/>
                <a:gd name="T32" fmla="*/ 42 w 58"/>
                <a:gd name="T33" fmla="*/ 25 h 58"/>
                <a:gd name="T34" fmla="*/ 40 w 58"/>
                <a:gd name="T35" fmla="*/ 21 h 58"/>
                <a:gd name="T36" fmla="*/ 37 w 58"/>
                <a:gd name="T37" fmla="*/ 17 h 58"/>
                <a:gd name="T38" fmla="*/ 33 w 58"/>
                <a:gd name="T39" fmla="*/ 16 h 58"/>
                <a:gd name="T40" fmla="*/ 29 w 58"/>
                <a:gd name="T41" fmla="*/ 15 h 58"/>
                <a:gd name="T42" fmla="*/ 29 w 58"/>
                <a:gd name="T43" fmla="*/ 0 h 58"/>
                <a:gd name="T44" fmla="*/ 40 w 58"/>
                <a:gd name="T45" fmla="*/ 3 h 58"/>
                <a:gd name="T46" fmla="*/ 49 w 58"/>
                <a:gd name="T47" fmla="*/ 8 h 58"/>
                <a:gd name="T48" fmla="*/ 55 w 58"/>
                <a:gd name="T49" fmla="*/ 17 h 58"/>
                <a:gd name="T50" fmla="*/ 58 w 58"/>
                <a:gd name="T51" fmla="*/ 29 h 58"/>
                <a:gd name="T52" fmla="*/ 55 w 58"/>
                <a:gd name="T53" fmla="*/ 41 h 58"/>
                <a:gd name="T54" fmla="*/ 49 w 58"/>
                <a:gd name="T55" fmla="*/ 50 h 58"/>
                <a:gd name="T56" fmla="*/ 40 w 58"/>
                <a:gd name="T57" fmla="*/ 55 h 58"/>
                <a:gd name="T58" fmla="*/ 29 w 58"/>
                <a:gd name="T59" fmla="*/ 58 h 58"/>
                <a:gd name="T60" fmla="*/ 17 w 58"/>
                <a:gd name="T61" fmla="*/ 55 h 58"/>
                <a:gd name="T62" fmla="*/ 8 w 58"/>
                <a:gd name="T63" fmla="*/ 50 h 58"/>
                <a:gd name="T64" fmla="*/ 2 w 58"/>
                <a:gd name="T65" fmla="*/ 41 h 58"/>
                <a:gd name="T66" fmla="*/ 0 w 58"/>
                <a:gd name="T67" fmla="*/ 29 h 58"/>
                <a:gd name="T68" fmla="*/ 2 w 58"/>
                <a:gd name="T69" fmla="*/ 17 h 58"/>
                <a:gd name="T70" fmla="*/ 8 w 58"/>
                <a:gd name="T71" fmla="*/ 8 h 58"/>
                <a:gd name="T72" fmla="*/ 17 w 58"/>
                <a:gd name="T73" fmla="*/ 3 h 58"/>
                <a:gd name="T74" fmla="*/ 29 w 58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58">
                  <a:moveTo>
                    <a:pt x="29" y="15"/>
                  </a:moveTo>
                  <a:lnTo>
                    <a:pt x="24" y="16"/>
                  </a:lnTo>
                  <a:lnTo>
                    <a:pt x="20" y="17"/>
                  </a:lnTo>
                  <a:lnTo>
                    <a:pt x="17" y="21"/>
                  </a:lnTo>
                  <a:lnTo>
                    <a:pt x="15" y="25"/>
                  </a:lnTo>
                  <a:lnTo>
                    <a:pt x="15" y="29"/>
                  </a:lnTo>
                  <a:lnTo>
                    <a:pt x="15" y="33"/>
                  </a:lnTo>
                  <a:lnTo>
                    <a:pt x="17" y="37"/>
                  </a:lnTo>
                  <a:lnTo>
                    <a:pt x="20" y="41"/>
                  </a:lnTo>
                  <a:lnTo>
                    <a:pt x="24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1"/>
                  </a:lnTo>
                  <a:lnTo>
                    <a:pt x="40" y="37"/>
                  </a:lnTo>
                  <a:lnTo>
                    <a:pt x="42" y="33"/>
                  </a:lnTo>
                  <a:lnTo>
                    <a:pt x="44" y="29"/>
                  </a:lnTo>
                  <a:lnTo>
                    <a:pt x="42" y="25"/>
                  </a:lnTo>
                  <a:lnTo>
                    <a:pt x="40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40" y="3"/>
                  </a:lnTo>
                  <a:lnTo>
                    <a:pt x="49" y="8"/>
                  </a:lnTo>
                  <a:lnTo>
                    <a:pt x="55" y="17"/>
                  </a:lnTo>
                  <a:lnTo>
                    <a:pt x="58" y="29"/>
                  </a:lnTo>
                  <a:lnTo>
                    <a:pt x="55" y="41"/>
                  </a:lnTo>
                  <a:lnTo>
                    <a:pt x="49" y="50"/>
                  </a:lnTo>
                  <a:lnTo>
                    <a:pt x="40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2" y="41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7" y="3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51" name="Группа 120">
            <a:extLst>
              <a:ext uri="{FF2B5EF4-FFF2-40B4-BE49-F238E27FC236}">
                <a16:creationId xmlns:a16="http://schemas.microsoft.com/office/drawing/2014/main" id="{CCC4278E-BAEA-4E84-B5CA-0051665F3912}"/>
              </a:ext>
            </a:extLst>
          </p:cNvPr>
          <p:cNvGrpSpPr/>
          <p:nvPr/>
        </p:nvGrpSpPr>
        <p:grpSpPr>
          <a:xfrm>
            <a:off x="9133301" y="2916403"/>
            <a:ext cx="460047" cy="490931"/>
            <a:chOff x="10004363" y="5262562"/>
            <a:chExt cx="685801" cy="731838"/>
          </a:xfrm>
          <a:solidFill>
            <a:schemeClr val="bg1"/>
          </a:solidFill>
        </p:grpSpPr>
        <p:sp>
          <p:nvSpPr>
            <p:cNvPr id="252" name="Freeform 1454">
              <a:extLst>
                <a:ext uri="{FF2B5EF4-FFF2-40B4-BE49-F238E27FC236}">
                  <a16:creationId xmlns:a16="http://schemas.microsoft.com/office/drawing/2014/main" id="{9A2C43BB-B3ED-4D43-B941-6C2D7977AE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04363" y="5481637"/>
              <a:ext cx="365125" cy="512763"/>
            </a:xfrm>
            <a:custGeom>
              <a:avLst/>
              <a:gdLst>
                <a:gd name="T0" fmla="*/ 35 w 230"/>
                <a:gd name="T1" fmla="*/ 0 h 323"/>
                <a:gd name="T2" fmla="*/ 49 w 230"/>
                <a:gd name="T3" fmla="*/ 0 h 323"/>
                <a:gd name="T4" fmla="*/ 49 w 230"/>
                <a:gd name="T5" fmla="*/ 28 h 323"/>
                <a:gd name="T6" fmla="*/ 47 w 230"/>
                <a:gd name="T7" fmla="*/ 38 h 323"/>
                <a:gd name="T8" fmla="*/ 39 w 230"/>
                <a:gd name="T9" fmla="*/ 49 h 323"/>
                <a:gd name="T10" fmla="*/ 30 w 230"/>
                <a:gd name="T11" fmla="*/ 61 h 323"/>
                <a:gd name="T12" fmla="*/ 25 w 230"/>
                <a:gd name="T13" fmla="*/ 68 h 323"/>
                <a:gd name="T14" fmla="*/ 19 w 230"/>
                <a:gd name="T15" fmla="*/ 74 h 323"/>
                <a:gd name="T16" fmla="*/ 15 w 230"/>
                <a:gd name="T17" fmla="*/ 81 h 323"/>
                <a:gd name="T18" fmla="*/ 14 w 230"/>
                <a:gd name="T19" fmla="*/ 86 h 323"/>
                <a:gd name="T20" fmla="*/ 14 w 230"/>
                <a:gd name="T21" fmla="*/ 302 h 323"/>
                <a:gd name="T22" fmla="*/ 14 w 230"/>
                <a:gd name="T23" fmla="*/ 305 h 323"/>
                <a:gd name="T24" fmla="*/ 15 w 230"/>
                <a:gd name="T25" fmla="*/ 306 h 323"/>
                <a:gd name="T26" fmla="*/ 18 w 230"/>
                <a:gd name="T27" fmla="*/ 309 h 323"/>
                <a:gd name="T28" fmla="*/ 21 w 230"/>
                <a:gd name="T29" fmla="*/ 309 h 323"/>
                <a:gd name="T30" fmla="*/ 208 w 230"/>
                <a:gd name="T31" fmla="*/ 309 h 323"/>
                <a:gd name="T32" fmla="*/ 210 w 230"/>
                <a:gd name="T33" fmla="*/ 309 h 323"/>
                <a:gd name="T34" fmla="*/ 213 w 230"/>
                <a:gd name="T35" fmla="*/ 306 h 323"/>
                <a:gd name="T36" fmla="*/ 214 w 230"/>
                <a:gd name="T37" fmla="*/ 305 h 323"/>
                <a:gd name="T38" fmla="*/ 216 w 230"/>
                <a:gd name="T39" fmla="*/ 302 h 323"/>
                <a:gd name="T40" fmla="*/ 216 w 230"/>
                <a:gd name="T41" fmla="*/ 86 h 323"/>
                <a:gd name="T42" fmla="*/ 213 w 230"/>
                <a:gd name="T43" fmla="*/ 81 h 323"/>
                <a:gd name="T44" fmla="*/ 209 w 230"/>
                <a:gd name="T45" fmla="*/ 74 h 323"/>
                <a:gd name="T46" fmla="*/ 204 w 230"/>
                <a:gd name="T47" fmla="*/ 68 h 323"/>
                <a:gd name="T48" fmla="*/ 199 w 230"/>
                <a:gd name="T49" fmla="*/ 61 h 323"/>
                <a:gd name="T50" fmla="*/ 189 w 230"/>
                <a:gd name="T51" fmla="*/ 49 h 323"/>
                <a:gd name="T52" fmla="*/ 182 w 230"/>
                <a:gd name="T53" fmla="*/ 38 h 323"/>
                <a:gd name="T54" fmla="*/ 179 w 230"/>
                <a:gd name="T55" fmla="*/ 28 h 323"/>
                <a:gd name="T56" fmla="*/ 179 w 230"/>
                <a:gd name="T57" fmla="*/ 0 h 323"/>
                <a:gd name="T58" fmla="*/ 193 w 230"/>
                <a:gd name="T59" fmla="*/ 0 h 323"/>
                <a:gd name="T60" fmla="*/ 193 w 230"/>
                <a:gd name="T61" fmla="*/ 28 h 323"/>
                <a:gd name="T62" fmla="*/ 195 w 230"/>
                <a:gd name="T63" fmla="*/ 32 h 323"/>
                <a:gd name="T64" fmla="*/ 199 w 230"/>
                <a:gd name="T65" fmla="*/ 39 h 323"/>
                <a:gd name="T66" fmla="*/ 204 w 230"/>
                <a:gd name="T67" fmla="*/ 45 h 323"/>
                <a:gd name="T68" fmla="*/ 209 w 230"/>
                <a:gd name="T69" fmla="*/ 52 h 323"/>
                <a:gd name="T70" fmla="*/ 220 w 230"/>
                <a:gd name="T71" fmla="*/ 64 h 323"/>
                <a:gd name="T72" fmla="*/ 226 w 230"/>
                <a:gd name="T73" fmla="*/ 76 h 323"/>
                <a:gd name="T74" fmla="*/ 230 w 230"/>
                <a:gd name="T75" fmla="*/ 86 h 323"/>
                <a:gd name="T76" fmla="*/ 230 w 230"/>
                <a:gd name="T77" fmla="*/ 302 h 323"/>
                <a:gd name="T78" fmla="*/ 226 w 230"/>
                <a:gd name="T79" fmla="*/ 313 h 323"/>
                <a:gd name="T80" fmla="*/ 218 w 230"/>
                <a:gd name="T81" fmla="*/ 320 h 323"/>
                <a:gd name="T82" fmla="*/ 208 w 230"/>
                <a:gd name="T83" fmla="*/ 323 h 323"/>
                <a:gd name="T84" fmla="*/ 21 w 230"/>
                <a:gd name="T85" fmla="*/ 323 h 323"/>
                <a:gd name="T86" fmla="*/ 10 w 230"/>
                <a:gd name="T87" fmla="*/ 320 h 323"/>
                <a:gd name="T88" fmla="*/ 2 w 230"/>
                <a:gd name="T89" fmla="*/ 313 h 323"/>
                <a:gd name="T90" fmla="*/ 0 w 230"/>
                <a:gd name="T91" fmla="*/ 302 h 323"/>
                <a:gd name="T92" fmla="*/ 0 w 230"/>
                <a:gd name="T93" fmla="*/ 86 h 323"/>
                <a:gd name="T94" fmla="*/ 2 w 230"/>
                <a:gd name="T95" fmla="*/ 76 h 323"/>
                <a:gd name="T96" fmla="*/ 9 w 230"/>
                <a:gd name="T97" fmla="*/ 64 h 323"/>
                <a:gd name="T98" fmla="*/ 19 w 230"/>
                <a:gd name="T99" fmla="*/ 52 h 323"/>
                <a:gd name="T100" fmla="*/ 25 w 230"/>
                <a:gd name="T101" fmla="*/ 45 h 323"/>
                <a:gd name="T102" fmla="*/ 30 w 230"/>
                <a:gd name="T103" fmla="*/ 39 h 323"/>
                <a:gd name="T104" fmla="*/ 34 w 230"/>
                <a:gd name="T105" fmla="*/ 32 h 323"/>
                <a:gd name="T106" fmla="*/ 35 w 230"/>
                <a:gd name="T107" fmla="*/ 28 h 323"/>
                <a:gd name="T108" fmla="*/ 35 w 230"/>
                <a:gd name="T109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0" h="323">
                  <a:moveTo>
                    <a:pt x="35" y="0"/>
                  </a:moveTo>
                  <a:lnTo>
                    <a:pt x="49" y="0"/>
                  </a:lnTo>
                  <a:lnTo>
                    <a:pt x="49" y="28"/>
                  </a:lnTo>
                  <a:lnTo>
                    <a:pt x="47" y="38"/>
                  </a:lnTo>
                  <a:lnTo>
                    <a:pt x="39" y="49"/>
                  </a:lnTo>
                  <a:lnTo>
                    <a:pt x="30" y="61"/>
                  </a:lnTo>
                  <a:lnTo>
                    <a:pt x="25" y="68"/>
                  </a:lnTo>
                  <a:lnTo>
                    <a:pt x="19" y="74"/>
                  </a:lnTo>
                  <a:lnTo>
                    <a:pt x="15" y="81"/>
                  </a:lnTo>
                  <a:lnTo>
                    <a:pt x="14" y="86"/>
                  </a:lnTo>
                  <a:lnTo>
                    <a:pt x="14" y="302"/>
                  </a:lnTo>
                  <a:lnTo>
                    <a:pt x="14" y="305"/>
                  </a:lnTo>
                  <a:lnTo>
                    <a:pt x="15" y="306"/>
                  </a:lnTo>
                  <a:lnTo>
                    <a:pt x="18" y="309"/>
                  </a:lnTo>
                  <a:lnTo>
                    <a:pt x="21" y="309"/>
                  </a:lnTo>
                  <a:lnTo>
                    <a:pt x="208" y="309"/>
                  </a:lnTo>
                  <a:lnTo>
                    <a:pt x="210" y="309"/>
                  </a:lnTo>
                  <a:lnTo>
                    <a:pt x="213" y="306"/>
                  </a:lnTo>
                  <a:lnTo>
                    <a:pt x="214" y="305"/>
                  </a:lnTo>
                  <a:lnTo>
                    <a:pt x="216" y="302"/>
                  </a:lnTo>
                  <a:lnTo>
                    <a:pt x="216" y="86"/>
                  </a:lnTo>
                  <a:lnTo>
                    <a:pt x="213" y="81"/>
                  </a:lnTo>
                  <a:lnTo>
                    <a:pt x="209" y="74"/>
                  </a:lnTo>
                  <a:lnTo>
                    <a:pt x="204" y="68"/>
                  </a:lnTo>
                  <a:lnTo>
                    <a:pt x="199" y="61"/>
                  </a:lnTo>
                  <a:lnTo>
                    <a:pt x="189" y="49"/>
                  </a:lnTo>
                  <a:lnTo>
                    <a:pt x="182" y="38"/>
                  </a:lnTo>
                  <a:lnTo>
                    <a:pt x="179" y="28"/>
                  </a:lnTo>
                  <a:lnTo>
                    <a:pt x="179" y="0"/>
                  </a:lnTo>
                  <a:lnTo>
                    <a:pt x="193" y="0"/>
                  </a:lnTo>
                  <a:lnTo>
                    <a:pt x="193" y="28"/>
                  </a:lnTo>
                  <a:lnTo>
                    <a:pt x="195" y="32"/>
                  </a:lnTo>
                  <a:lnTo>
                    <a:pt x="199" y="39"/>
                  </a:lnTo>
                  <a:lnTo>
                    <a:pt x="204" y="45"/>
                  </a:lnTo>
                  <a:lnTo>
                    <a:pt x="209" y="52"/>
                  </a:lnTo>
                  <a:lnTo>
                    <a:pt x="220" y="64"/>
                  </a:lnTo>
                  <a:lnTo>
                    <a:pt x="226" y="76"/>
                  </a:lnTo>
                  <a:lnTo>
                    <a:pt x="230" y="86"/>
                  </a:lnTo>
                  <a:lnTo>
                    <a:pt x="230" y="302"/>
                  </a:lnTo>
                  <a:lnTo>
                    <a:pt x="226" y="313"/>
                  </a:lnTo>
                  <a:lnTo>
                    <a:pt x="218" y="320"/>
                  </a:lnTo>
                  <a:lnTo>
                    <a:pt x="208" y="323"/>
                  </a:lnTo>
                  <a:lnTo>
                    <a:pt x="21" y="323"/>
                  </a:lnTo>
                  <a:lnTo>
                    <a:pt x="10" y="320"/>
                  </a:lnTo>
                  <a:lnTo>
                    <a:pt x="2" y="313"/>
                  </a:lnTo>
                  <a:lnTo>
                    <a:pt x="0" y="302"/>
                  </a:lnTo>
                  <a:lnTo>
                    <a:pt x="0" y="86"/>
                  </a:lnTo>
                  <a:lnTo>
                    <a:pt x="2" y="76"/>
                  </a:lnTo>
                  <a:lnTo>
                    <a:pt x="9" y="64"/>
                  </a:lnTo>
                  <a:lnTo>
                    <a:pt x="19" y="52"/>
                  </a:lnTo>
                  <a:lnTo>
                    <a:pt x="25" y="45"/>
                  </a:lnTo>
                  <a:lnTo>
                    <a:pt x="30" y="39"/>
                  </a:lnTo>
                  <a:lnTo>
                    <a:pt x="34" y="32"/>
                  </a:lnTo>
                  <a:lnTo>
                    <a:pt x="35" y="28"/>
                  </a:lnTo>
                  <a:lnTo>
                    <a:pt x="3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3" name="Freeform 1455">
              <a:extLst>
                <a:ext uri="{FF2B5EF4-FFF2-40B4-BE49-F238E27FC236}">
                  <a16:creationId xmlns:a16="http://schemas.microsoft.com/office/drawing/2014/main" id="{F8D47AF6-8CFF-4C7B-8871-E7F8D0C92A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026588" y="5400675"/>
              <a:ext cx="320675" cy="90488"/>
            </a:xfrm>
            <a:custGeom>
              <a:avLst/>
              <a:gdLst>
                <a:gd name="T0" fmla="*/ 13 w 202"/>
                <a:gd name="T1" fmla="*/ 14 h 57"/>
                <a:gd name="T2" fmla="*/ 13 w 202"/>
                <a:gd name="T3" fmla="*/ 43 h 57"/>
                <a:gd name="T4" fmla="*/ 187 w 202"/>
                <a:gd name="T5" fmla="*/ 43 h 57"/>
                <a:gd name="T6" fmla="*/ 187 w 202"/>
                <a:gd name="T7" fmla="*/ 14 h 57"/>
                <a:gd name="T8" fmla="*/ 13 w 202"/>
                <a:gd name="T9" fmla="*/ 14 h 57"/>
                <a:gd name="T10" fmla="*/ 13 w 202"/>
                <a:gd name="T11" fmla="*/ 0 h 57"/>
                <a:gd name="T12" fmla="*/ 187 w 202"/>
                <a:gd name="T13" fmla="*/ 0 h 57"/>
                <a:gd name="T14" fmla="*/ 191 w 202"/>
                <a:gd name="T15" fmla="*/ 1 h 57"/>
                <a:gd name="T16" fmla="*/ 195 w 202"/>
                <a:gd name="T17" fmla="*/ 2 h 57"/>
                <a:gd name="T18" fmla="*/ 198 w 202"/>
                <a:gd name="T19" fmla="*/ 6 h 57"/>
                <a:gd name="T20" fmla="*/ 200 w 202"/>
                <a:gd name="T21" fmla="*/ 10 h 57"/>
                <a:gd name="T22" fmla="*/ 202 w 202"/>
                <a:gd name="T23" fmla="*/ 14 h 57"/>
                <a:gd name="T24" fmla="*/ 202 w 202"/>
                <a:gd name="T25" fmla="*/ 43 h 57"/>
                <a:gd name="T26" fmla="*/ 200 w 202"/>
                <a:gd name="T27" fmla="*/ 47 h 57"/>
                <a:gd name="T28" fmla="*/ 198 w 202"/>
                <a:gd name="T29" fmla="*/ 51 h 57"/>
                <a:gd name="T30" fmla="*/ 195 w 202"/>
                <a:gd name="T31" fmla="*/ 55 h 57"/>
                <a:gd name="T32" fmla="*/ 191 w 202"/>
                <a:gd name="T33" fmla="*/ 56 h 57"/>
                <a:gd name="T34" fmla="*/ 187 w 202"/>
                <a:gd name="T35" fmla="*/ 57 h 57"/>
                <a:gd name="T36" fmla="*/ 13 w 202"/>
                <a:gd name="T37" fmla="*/ 57 h 57"/>
                <a:gd name="T38" fmla="*/ 9 w 202"/>
                <a:gd name="T39" fmla="*/ 56 h 57"/>
                <a:gd name="T40" fmla="*/ 5 w 202"/>
                <a:gd name="T41" fmla="*/ 55 h 57"/>
                <a:gd name="T42" fmla="*/ 3 w 202"/>
                <a:gd name="T43" fmla="*/ 51 h 57"/>
                <a:gd name="T44" fmla="*/ 0 w 202"/>
                <a:gd name="T45" fmla="*/ 47 h 57"/>
                <a:gd name="T46" fmla="*/ 0 w 202"/>
                <a:gd name="T47" fmla="*/ 43 h 57"/>
                <a:gd name="T48" fmla="*/ 0 w 202"/>
                <a:gd name="T49" fmla="*/ 14 h 57"/>
                <a:gd name="T50" fmla="*/ 0 w 202"/>
                <a:gd name="T51" fmla="*/ 10 h 57"/>
                <a:gd name="T52" fmla="*/ 3 w 202"/>
                <a:gd name="T53" fmla="*/ 6 h 57"/>
                <a:gd name="T54" fmla="*/ 5 w 202"/>
                <a:gd name="T55" fmla="*/ 2 h 57"/>
                <a:gd name="T56" fmla="*/ 9 w 202"/>
                <a:gd name="T57" fmla="*/ 1 h 57"/>
                <a:gd name="T58" fmla="*/ 13 w 202"/>
                <a:gd name="T5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57">
                  <a:moveTo>
                    <a:pt x="13" y="14"/>
                  </a:moveTo>
                  <a:lnTo>
                    <a:pt x="13" y="43"/>
                  </a:lnTo>
                  <a:lnTo>
                    <a:pt x="187" y="43"/>
                  </a:lnTo>
                  <a:lnTo>
                    <a:pt x="187" y="14"/>
                  </a:lnTo>
                  <a:lnTo>
                    <a:pt x="13" y="14"/>
                  </a:lnTo>
                  <a:close/>
                  <a:moveTo>
                    <a:pt x="13" y="0"/>
                  </a:moveTo>
                  <a:lnTo>
                    <a:pt x="187" y="0"/>
                  </a:lnTo>
                  <a:lnTo>
                    <a:pt x="191" y="1"/>
                  </a:lnTo>
                  <a:lnTo>
                    <a:pt x="195" y="2"/>
                  </a:lnTo>
                  <a:lnTo>
                    <a:pt x="198" y="6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2" y="43"/>
                  </a:lnTo>
                  <a:lnTo>
                    <a:pt x="200" y="47"/>
                  </a:lnTo>
                  <a:lnTo>
                    <a:pt x="198" y="51"/>
                  </a:lnTo>
                  <a:lnTo>
                    <a:pt x="195" y="55"/>
                  </a:lnTo>
                  <a:lnTo>
                    <a:pt x="191" y="56"/>
                  </a:lnTo>
                  <a:lnTo>
                    <a:pt x="187" y="57"/>
                  </a:lnTo>
                  <a:lnTo>
                    <a:pt x="13" y="57"/>
                  </a:lnTo>
                  <a:lnTo>
                    <a:pt x="9" y="56"/>
                  </a:lnTo>
                  <a:lnTo>
                    <a:pt x="5" y="55"/>
                  </a:lnTo>
                  <a:lnTo>
                    <a:pt x="3" y="51"/>
                  </a:lnTo>
                  <a:lnTo>
                    <a:pt x="0" y="47"/>
                  </a:lnTo>
                  <a:lnTo>
                    <a:pt x="0" y="43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3" y="6"/>
                  </a:lnTo>
                  <a:lnTo>
                    <a:pt x="5" y="2"/>
                  </a:lnTo>
                  <a:lnTo>
                    <a:pt x="9" y="1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4" name="Rectangle 1456">
              <a:extLst>
                <a:ext uri="{FF2B5EF4-FFF2-40B4-BE49-F238E27FC236}">
                  <a16:creationId xmlns:a16="http://schemas.microsoft.com/office/drawing/2014/main" id="{38412E0C-FBE6-47E4-A7FF-5AA7FF8F29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72626" y="5514975"/>
              <a:ext cx="228600" cy="222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5" name="Rectangle 1457">
              <a:extLst>
                <a:ext uri="{FF2B5EF4-FFF2-40B4-BE49-F238E27FC236}">
                  <a16:creationId xmlns:a16="http://schemas.microsoft.com/office/drawing/2014/main" id="{1BD476E8-98A5-440E-A9B9-0B35DEA08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2151" y="5411787"/>
              <a:ext cx="23813" cy="698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6" name="Rectangle 1458">
              <a:extLst>
                <a:ext uri="{FF2B5EF4-FFF2-40B4-BE49-F238E27FC236}">
                  <a16:creationId xmlns:a16="http://schemas.microsoft.com/office/drawing/2014/main" id="{E2223E76-D1FB-47A7-A78D-EFAF6D2D4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8188" y="5411787"/>
              <a:ext cx="23813" cy="698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7" name="Rectangle 1459">
              <a:extLst>
                <a:ext uri="{FF2B5EF4-FFF2-40B4-BE49-F238E27FC236}">
                  <a16:creationId xmlns:a16="http://schemas.microsoft.com/office/drawing/2014/main" id="{43955F99-1AED-429B-86D3-77DB8E59C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0263" y="5411787"/>
              <a:ext cx="22225" cy="698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8" name="Rectangle 1460">
              <a:extLst>
                <a:ext uri="{FF2B5EF4-FFF2-40B4-BE49-F238E27FC236}">
                  <a16:creationId xmlns:a16="http://schemas.microsoft.com/office/drawing/2014/main" id="{9F7C9004-B792-48B9-BBFC-406FC3011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4226" y="5411787"/>
              <a:ext cx="22225" cy="698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9" name="Rectangle 1461">
              <a:extLst>
                <a:ext uri="{FF2B5EF4-FFF2-40B4-BE49-F238E27FC236}">
                  <a16:creationId xmlns:a16="http://schemas.microsoft.com/office/drawing/2014/main" id="{00718936-FF37-4179-9741-0FE1F687E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6301" y="5411787"/>
              <a:ext cx="22225" cy="698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0" name="Freeform 1462">
              <a:extLst>
                <a:ext uri="{FF2B5EF4-FFF2-40B4-BE49-F238E27FC236}">
                  <a16:creationId xmlns:a16="http://schemas.microsoft.com/office/drawing/2014/main" id="{971B35C2-0CED-4CD0-898D-F56B088646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072626" y="5697537"/>
              <a:ext cx="160338" cy="160338"/>
            </a:xfrm>
            <a:custGeom>
              <a:avLst/>
              <a:gdLst>
                <a:gd name="T0" fmla="*/ 43 w 101"/>
                <a:gd name="T1" fmla="*/ 14 h 101"/>
                <a:gd name="T2" fmla="*/ 43 w 101"/>
                <a:gd name="T3" fmla="*/ 43 h 101"/>
                <a:gd name="T4" fmla="*/ 14 w 101"/>
                <a:gd name="T5" fmla="*/ 43 h 101"/>
                <a:gd name="T6" fmla="*/ 14 w 101"/>
                <a:gd name="T7" fmla="*/ 57 h 101"/>
                <a:gd name="T8" fmla="*/ 43 w 101"/>
                <a:gd name="T9" fmla="*/ 57 h 101"/>
                <a:gd name="T10" fmla="*/ 43 w 101"/>
                <a:gd name="T11" fmla="*/ 86 h 101"/>
                <a:gd name="T12" fmla="*/ 56 w 101"/>
                <a:gd name="T13" fmla="*/ 86 h 101"/>
                <a:gd name="T14" fmla="*/ 56 w 101"/>
                <a:gd name="T15" fmla="*/ 57 h 101"/>
                <a:gd name="T16" fmla="*/ 86 w 101"/>
                <a:gd name="T17" fmla="*/ 57 h 101"/>
                <a:gd name="T18" fmla="*/ 86 w 101"/>
                <a:gd name="T19" fmla="*/ 43 h 101"/>
                <a:gd name="T20" fmla="*/ 56 w 101"/>
                <a:gd name="T21" fmla="*/ 43 h 101"/>
                <a:gd name="T22" fmla="*/ 56 w 101"/>
                <a:gd name="T23" fmla="*/ 14 h 101"/>
                <a:gd name="T24" fmla="*/ 43 w 101"/>
                <a:gd name="T25" fmla="*/ 14 h 101"/>
                <a:gd name="T26" fmla="*/ 29 w 101"/>
                <a:gd name="T27" fmla="*/ 0 h 101"/>
                <a:gd name="T28" fmla="*/ 72 w 101"/>
                <a:gd name="T29" fmla="*/ 0 h 101"/>
                <a:gd name="T30" fmla="*/ 72 w 101"/>
                <a:gd name="T31" fmla="*/ 29 h 101"/>
                <a:gd name="T32" fmla="*/ 101 w 101"/>
                <a:gd name="T33" fmla="*/ 29 h 101"/>
                <a:gd name="T34" fmla="*/ 101 w 101"/>
                <a:gd name="T35" fmla="*/ 72 h 101"/>
                <a:gd name="T36" fmla="*/ 72 w 101"/>
                <a:gd name="T37" fmla="*/ 72 h 101"/>
                <a:gd name="T38" fmla="*/ 72 w 101"/>
                <a:gd name="T39" fmla="*/ 101 h 101"/>
                <a:gd name="T40" fmla="*/ 29 w 101"/>
                <a:gd name="T41" fmla="*/ 101 h 101"/>
                <a:gd name="T42" fmla="*/ 29 w 101"/>
                <a:gd name="T43" fmla="*/ 72 h 101"/>
                <a:gd name="T44" fmla="*/ 0 w 101"/>
                <a:gd name="T45" fmla="*/ 72 h 101"/>
                <a:gd name="T46" fmla="*/ 0 w 101"/>
                <a:gd name="T47" fmla="*/ 29 h 101"/>
                <a:gd name="T48" fmla="*/ 29 w 101"/>
                <a:gd name="T49" fmla="*/ 29 h 101"/>
                <a:gd name="T50" fmla="*/ 29 w 101"/>
                <a:gd name="T51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1" h="101">
                  <a:moveTo>
                    <a:pt x="43" y="14"/>
                  </a:moveTo>
                  <a:lnTo>
                    <a:pt x="43" y="43"/>
                  </a:lnTo>
                  <a:lnTo>
                    <a:pt x="14" y="43"/>
                  </a:lnTo>
                  <a:lnTo>
                    <a:pt x="14" y="57"/>
                  </a:lnTo>
                  <a:lnTo>
                    <a:pt x="43" y="57"/>
                  </a:lnTo>
                  <a:lnTo>
                    <a:pt x="43" y="86"/>
                  </a:lnTo>
                  <a:lnTo>
                    <a:pt x="56" y="86"/>
                  </a:lnTo>
                  <a:lnTo>
                    <a:pt x="56" y="57"/>
                  </a:lnTo>
                  <a:lnTo>
                    <a:pt x="86" y="57"/>
                  </a:lnTo>
                  <a:lnTo>
                    <a:pt x="86" y="43"/>
                  </a:lnTo>
                  <a:lnTo>
                    <a:pt x="56" y="43"/>
                  </a:lnTo>
                  <a:lnTo>
                    <a:pt x="56" y="14"/>
                  </a:lnTo>
                  <a:lnTo>
                    <a:pt x="43" y="14"/>
                  </a:lnTo>
                  <a:close/>
                  <a:moveTo>
                    <a:pt x="29" y="0"/>
                  </a:moveTo>
                  <a:lnTo>
                    <a:pt x="72" y="0"/>
                  </a:lnTo>
                  <a:lnTo>
                    <a:pt x="72" y="29"/>
                  </a:lnTo>
                  <a:lnTo>
                    <a:pt x="101" y="29"/>
                  </a:lnTo>
                  <a:lnTo>
                    <a:pt x="101" y="72"/>
                  </a:lnTo>
                  <a:lnTo>
                    <a:pt x="72" y="72"/>
                  </a:lnTo>
                  <a:lnTo>
                    <a:pt x="72" y="101"/>
                  </a:lnTo>
                  <a:lnTo>
                    <a:pt x="29" y="101"/>
                  </a:lnTo>
                  <a:lnTo>
                    <a:pt x="29" y="72"/>
                  </a:lnTo>
                  <a:lnTo>
                    <a:pt x="0" y="72"/>
                  </a:lnTo>
                  <a:lnTo>
                    <a:pt x="0" y="29"/>
                  </a:lnTo>
                  <a:lnTo>
                    <a:pt x="29" y="2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1" name="Freeform 1463">
              <a:extLst>
                <a:ext uri="{FF2B5EF4-FFF2-40B4-BE49-F238E27FC236}">
                  <a16:creationId xmlns:a16="http://schemas.microsoft.com/office/drawing/2014/main" id="{5FC5AD2A-C6A3-4EE1-B520-DFE5E56A60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47226" y="5629275"/>
              <a:ext cx="254000" cy="296863"/>
            </a:xfrm>
            <a:custGeom>
              <a:avLst/>
              <a:gdLst>
                <a:gd name="T0" fmla="*/ 131 w 160"/>
                <a:gd name="T1" fmla="*/ 0 h 187"/>
                <a:gd name="T2" fmla="*/ 160 w 160"/>
                <a:gd name="T3" fmla="*/ 0 h 187"/>
                <a:gd name="T4" fmla="*/ 160 w 160"/>
                <a:gd name="T5" fmla="*/ 187 h 187"/>
                <a:gd name="T6" fmla="*/ 0 w 160"/>
                <a:gd name="T7" fmla="*/ 187 h 187"/>
                <a:gd name="T8" fmla="*/ 0 w 160"/>
                <a:gd name="T9" fmla="*/ 172 h 187"/>
                <a:gd name="T10" fmla="*/ 145 w 160"/>
                <a:gd name="T11" fmla="*/ 172 h 187"/>
                <a:gd name="T12" fmla="*/ 145 w 160"/>
                <a:gd name="T13" fmla="*/ 14 h 187"/>
                <a:gd name="T14" fmla="*/ 131 w 160"/>
                <a:gd name="T15" fmla="*/ 14 h 187"/>
                <a:gd name="T16" fmla="*/ 131 w 160"/>
                <a:gd name="T17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0" h="187">
                  <a:moveTo>
                    <a:pt x="131" y="0"/>
                  </a:moveTo>
                  <a:lnTo>
                    <a:pt x="160" y="0"/>
                  </a:lnTo>
                  <a:lnTo>
                    <a:pt x="160" y="187"/>
                  </a:lnTo>
                  <a:lnTo>
                    <a:pt x="0" y="187"/>
                  </a:lnTo>
                  <a:lnTo>
                    <a:pt x="0" y="172"/>
                  </a:lnTo>
                  <a:lnTo>
                    <a:pt x="145" y="172"/>
                  </a:lnTo>
                  <a:lnTo>
                    <a:pt x="145" y="14"/>
                  </a:lnTo>
                  <a:lnTo>
                    <a:pt x="131" y="14"/>
                  </a:lnTo>
                  <a:lnTo>
                    <a:pt x="1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2" name="Rectangle 1464">
              <a:extLst>
                <a:ext uri="{FF2B5EF4-FFF2-40B4-BE49-F238E27FC236}">
                  <a16:creationId xmlns:a16="http://schemas.microsoft.com/office/drawing/2014/main" id="{E03A2640-3001-4903-9465-12CCBA724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3888" y="5629275"/>
              <a:ext cx="219075" cy="222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3" name="Freeform 1465">
              <a:extLst>
                <a:ext uri="{FF2B5EF4-FFF2-40B4-BE49-F238E27FC236}">
                  <a16:creationId xmlns:a16="http://schemas.microsoft.com/office/drawing/2014/main" id="{F4A05824-C076-4627-AC42-7417EC9302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3451" y="5262562"/>
              <a:ext cx="366713" cy="731838"/>
            </a:xfrm>
            <a:custGeom>
              <a:avLst/>
              <a:gdLst>
                <a:gd name="T0" fmla="*/ 21 w 231"/>
                <a:gd name="T1" fmla="*/ 0 h 461"/>
                <a:gd name="T2" fmla="*/ 208 w 231"/>
                <a:gd name="T3" fmla="*/ 0 h 461"/>
                <a:gd name="T4" fmla="*/ 219 w 231"/>
                <a:gd name="T5" fmla="*/ 3 h 461"/>
                <a:gd name="T6" fmla="*/ 227 w 231"/>
                <a:gd name="T7" fmla="*/ 11 h 461"/>
                <a:gd name="T8" fmla="*/ 231 w 231"/>
                <a:gd name="T9" fmla="*/ 22 h 461"/>
                <a:gd name="T10" fmla="*/ 231 w 231"/>
                <a:gd name="T11" fmla="*/ 440 h 461"/>
                <a:gd name="T12" fmla="*/ 227 w 231"/>
                <a:gd name="T13" fmla="*/ 451 h 461"/>
                <a:gd name="T14" fmla="*/ 219 w 231"/>
                <a:gd name="T15" fmla="*/ 458 h 461"/>
                <a:gd name="T16" fmla="*/ 208 w 231"/>
                <a:gd name="T17" fmla="*/ 461 h 461"/>
                <a:gd name="T18" fmla="*/ 43 w 231"/>
                <a:gd name="T19" fmla="*/ 461 h 461"/>
                <a:gd name="T20" fmla="*/ 43 w 231"/>
                <a:gd name="T21" fmla="*/ 447 h 461"/>
                <a:gd name="T22" fmla="*/ 208 w 231"/>
                <a:gd name="T23" fmla="*/ 447 h 461"/>
                <a:gd name="T24" fmla="*/ 211 w 231"/>
                <a:gd name="T25" fmla="*/ 447 h 461"/>
                <a:gd name="T26" fmla="*/ 214 w 231"/>
                <a:gd name="T27" fmla="*/ 444 h 461"/>
                <a:gd name="T28" fmla="*/ 215 w 231"/>
                <a:gd name="T29" fmla="*/ 443 h 461"/>
                <a:gd name="T30" fmla="*/ 216 w 231"/>
                <a:gd name="T31" fmla="*/ 440 h 461"/>
                <a:gd name="T32" fmla="*/ 216 w 231"/>
                <a:gd name="T33" fmla="*/ 22 h 461"/>
                <a:gd name="T34" fmla="*/ 215 w 231"/>
                <a:gd name="T35" fmla="*/ 19 h 461"/>
                <a:gd name="T36" fmla="*/ 214 w 231"/>
                <a:gd name="T37" fmla="*/ 17 h 461"/>
                <a:gd name="T38" fmla="*/ 211 w 231"/>
                <a:gd name="T39" fmla="*/ 15 h 461"/>
                <a:gd name="T40" fmla="*/ 208 w 231"/>
                <a:gd name="T41" fmla="*/ 15 h 461"/>
                <a:gd name="T42" fmla="*/ 21 w 231"/>
                <a:gd name="T43" fmla="*/ 15 h 461"/>
                <a:gd name="T44" fmla="*/ 19 w 231"/>
                <a:gd name="T45" fmla="*/ 15 h 461"/>
                <a:gd name="T46" fmla="*/ 16 w 231"/>
                <a:gd name="T47" fmla="*/ 17 h 461"/>
                <a:gd name="T48" fmla="*/ 15 w 231"/>
                <a:gd name="T49" fmla="*/ 19 h 461"/>
                <a:gd name="T50" fmla="*/ 15 w 231"/>
                <a:gd name="T51" fmla="*/ 22 h 461"/>
                <a:gd name="T52" fmla="*/ 15 w 231"/>
                <a:gd name="T53" fmla="*/ 72 h 461"/>
                <a:gd name="T54" fmla="*/ 0 w 231"/>
                <a:gd name="T55" fmla="*/ 72 h 461"/>
                <a:gd name="T56" fmla="*/ 0 w 231"/>
                <a:gd name="T57" fmla="*/ 22 h 461"/>
                <a:gd name="T58" fmla="*/ 3 w 231"/>
                <a:gd name="T59" fmla="*/ 11 h 461"/>
                <a:gd name="T60" fmla="*/ 11 w 231"/>
                <a:gd name="T61" fmla="*/ 3 h 461"/>
                <a:gd name="T62" fmla="*/ 21 w 231"/>
                <a:gd name="T63" fmla="*/ 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31" h="461">
                  <a:moveTo>
                    <a:pt x="21" y="0"/>
                  </a:moveTo>
                  <a:lnTo>
                    <a:pt x="208" y="0"/>
                  </a:lnTo>
                  <a:lnTo>
                    <a:pt x="219" y="3"/>
                  </a:lnTo>
                  <a:lnTo>
                    <a:pt x="227" y="11"/>
                  </a:lnTo>
                  <a:lnTo>
                    <a:pt x="231" y="22"/>
                  </a:lnTo>
                  <a:lnTo>
                    <a:pt x="231" y="440"/>
                  </a:lnTo>
                  <a:lnTo>
                    <a:pt x="227" y="451"/>
                  </a:lnTo>
                  <a:lnTo>
                    <a:pt x="219" y="458"/>
                  </a:lnTo>
                  <a:lnTo>
                    <a:pt x="208" y="461"/>
                  </a:lnTo>
                  <a:lnTo>
                    <a:pt x="43" y="461"/>
                  </a:lnTo>
                  <a:lnTo>
                    <a:pt x="43" y="447"/>
                  </a:lnTo>
                  <a:lnTo>
                    <a:pt x="208" y="447"/>
                  </a:lnTo>
                  <a:lnTo>
                    <a:pt x="211" y="447"/>
                  </a:lnTo>
                  <a:lnTo>
                    <a:pt x="214" y="444"/>
                  </a:lnTo>
                  <a:lnTo>
                    <a:pt x="215" y="443"/>
                  </a:lnTo>
                  <a:lnTo>
                    <a:pt x="216" y="440"/>
                  </a:lnTo>
                  <a:lnTo>
                    <a:pt x="216" y="22"/>
                  </a:lnTo>
                  <a:lnTo>
                    <a:pt x="215" y="19"/>
                  </a:lnTo>
                  <a:lnTo>
                    <a:pt x="214" y="17"/>
                  </a:lnTo>
                  <a:lnTo>
                    <a:pt x="211" y="15"/>
                  </a:lnTo>
                  <a:lnTo>
                    <a:pt x="208" y="15"/>
                  </a:lnTo>
                  <a:lnTo>
                    <a:pt x="21" y="15"/>
                  </a:lnTo>
                  <a:lnTo>
                    <a:pt x="19" y="15"/>
                  </a:lnTo>
                  <a:lnTo>
                    <a:pt x="16" y="17"/>
                  </a:lnTo>
                  <a:lnTo>
                    <a:pt x="15" y="19"/>
                  </a:lnTo>
                  <a:lnTo>
                    <a:pt x="15" y="22"/>
                  </a:lnTo>
                  <a:lnTo>
                    <a:pt x="15" y="72"/>
                  </a:lnTo>
                  <a:lnTo>
                    <a:pt x="0" y="72"/>
                  </a:lnTo>
                  <a:lnTo>
                    <a:pt x="0" y="22"/>
                  </a:lnTo>
                  <a:lnTo>
                    <a:pt x="3" y="11"/>
                  </a:lnTo>
                  <a:lnTo>
                    <a:pt x="11" y="3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4" name="Freeform 1466">
              <a:extLst>
                <a:ext uri="{FF2B5EF4-FFF2-40B4-BE49-F238E27FC236}">
                  <a16:creationId xmlns:a16="http://schemas.microsoft.com/office/drawing/2014/main" id="{06F09CFE-45C7-4A1C-BF5A-D0848A92002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29826" y="5330825"/>
              <a:ext cx="90488" cy="92075"/>
            </a:xfrm>
            <a:custGeom>
              <a:avLst/>
              <a:gdLst>
                <a:gd name="T0" fmla="*/ 29 w 57"/>
                <a:gd name="T1" fmla="*/ 15 h 58"/>
                <a:gd name="T2" fmla="*/ 23 w 57"/>
                <a:gd name="T3" fmla="*/ 16 h 58"/>
                <a:gd name="T4" fmla="*/ 19 w 57"/>
                <a:gd name="T5" fmla="*/ 17 h 58"/>
                <a:gd name="T6" fmla="*/ 17 w 57"/>
                <a:gd name="T7" fmla="*/ 21 h 58"/>
                <a:gd name="T8" fmla="*/ 14 w 57"/>
                <a:gd name="T9" fmla="*/ 25 h 58"/>
                <a:gd name="T10" fmla="*/ 14 w 57"/>
                <a:gd name="T11" fmla="*/ 29 h 58"/>
                <a:gd name="T12" fmla="*/ 14 w 57"/>
                <a:gd name="T13" fmla="*/ 33 h 58"/>
                <a:gd name="T14" fmla="*/ 17 w 57"/>
                <a:gd name="T15" fmla="*/ 37 h 58"/>
                <a:gd name="T16" fmla="*/ 19 w 57"/>
                <a:gd name="T17" fmla="*/ 41 h 58"/>
                <a:gd name="T18" fmla="*/ 23 w 57"/>
                <a:gd name="T19" fmla="*/ 42 h 58"/>
                <a:gd name="T20" fmla="*/ 29 w 57"/>
                <a:gd name="T21" fmla="*/ 44 h 58"/>
                <a:gd name="T22" fmla="*/ 33 w 57"/>
                <a:gd name="T23" fmla="*/ 42 h 58"/>
                <a:gd name="T24" fmla="*/ 37 w 57"/>
                <a:gd name="T25" fmla="*/ 41 h 58"/>
                <a:gd name="T26" fmla="*/ 39 w 57"/>
                <a:gd name="T27" fmla="*/ 37 h 58"/>
                <a:gd name="T28" fmla="*/ 42 w 57"/>
                <a:gd name="T29" fmla="*/ 33 h 58"/>
                <a:gd name="T30" fmla="*/ 43 w 57"/>
                <a:gd name="T31" fmla="*/ 29 h 58"/>
                <a:gd name="T32" fmla="*/ 42 w 57"/>
                <a:gd name="T33" fmla="*/ 25 h 58"/>
                <a:gd name="T34" fmla="*/ 39 w 57"/>
                <a:gd name="T35" fmla="*/ 21 h 58"/>
                <a:gd name="T36" fmla="*/ 37 w 57"/>
                <a:gd name="T37" fmla="*/ 17 h 58"/>
                <a:gd name="T38" fmla="*/ 33 w 57"/>
                <a:gd name="T39" fmla="*/ 16 h 58"/>
                <a:gd name="T40" fmla="*/ 29 w 57"/>
                <a:gd name="T41" fmla="*/ 15 h 58"/>
                <a:gd name="T42" fmla="*/ 29 w 57"/>
                <a:gd name="T43" fmla="*/ 0 h 58"/>
                <a:gd name="T44" fmla="*/ 39 w 57"/>
                <a:gd name="T45" fmla="*/ 3 h 58"/>
                <a:gd name="T46" fmla="*/ 48 w 57"/>
                <a:gd name="T47" fmla="*/ 8 h 58"/>
                <a:gd name="T48" fmla="*/ 55 w 57"/>
                <a:gd name="T49" fmla="*/ 17 h 58"/>
                <a:gd name="T50" fmla="*/ 57 w 57"/>
                <a:gd name="T51" fmla="*/ 29 h 58"/>
                <a:gd name="T52" fmla="*/ 55 w 57"/>
                <a:gd name="T53" fmla="*/ 41 h 58"/>
                <a:gd name="T54" fmla="*/ 48 w 57"/>
                <a:gd name="T55" fmla="*/ 50 h 58"/>
                <a:gd name="T56" fmla="*/ 39 w 57"/>
                <a:gd name="T57" fmla="*/ 55 h 58"/>
                <a:gd name="T58" fmla="*/ 29 w 57"/>
                <a:gd name="T59" fmla="*/ 58 h 58"/>
                <a:gd name="T60" fmla="*/ 17 w 57"/>
                <a:gd name="T61" fmla="*/ 55 h 58"/>
                <a:gd name="T62" fmla="*/ 8 w 57"/>
                <a:gd name="T63" fmla="*/ 50 h 58"/>
                <a:gd name="T64" fmla="*/ 1 w 57"/>
                <a:gd name="T65" fmla="*/ 41 h 58"/>
                <a:gd name="T66" fmla="*/ 0 w 57"/>
                <a:gd name="T67" fmla="*/ 29 h 58"/>
                <a:gd name="T68" fmla="*/ 1 w 57"/>
                <a:gd name="T69" fmla="*/ 17 h 58"/>
                <a:gd name="T70" fmla="*/ 8 w 57"/>
                <a:gd name="T71" fmla="*/ 8 h 58"/>
                <a:gd name="T72" fmla="*/ 17 w 57"/>
                <a:gd name="T73" fmla="*/ 3 h 58"/>
                <a:gd name="T74" fmla="*/ 29 w 57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29" y="15"/>
                  </a:moveTo>
                  <a:lnTo>
                    <a:pt x="23" y="16"/>
                  </a:lnTo>
                  <a:lnTo>
                    <a:pt x="19" y="17"/>
                  </a:lnTo>
                  <a:lnTo>
                    <a:pt x="17" y="21"/>
                  </a:lnTo>
                  <a:lnTo>
                    <a:pt x="14" y="25"/>
                  </a:lnTo>
                  <a:lnTo>
                    <a:pt x="14" y="29"/>
                  </a:lnTo>
                  <a:lnTo>
                    <a:pt x="14" y="33"/>
                  </a:lnTo>
                  <a:lnTo>
                    <a:pt x="17" y="37"/>
                  </a:lnTo>
                  <a:lnTo>
                    <a:pt x="19" y="41"/>
                  </a:lnTo>
                  <a:lnTo>
                    <a:pt x="23" y="42"/>
                  </a:lnTo>
                  <a:lnTo>
                    <a:pt x="29" y="44"/>
                  </a:lnTo>
                  <a:lnTo>
                    <a:pt x="33" y="42"/>
                  </a:lnTo>
                  <a:lnTo>
                    <a:pt x="37" y="41"/>
                  </a:lnTo>
                  <a:lnTo>
                    <a:pt x="39" y="37"/>
                  </a:lnTo>
                  <a:lnTo>
                    <a:pt x="42" y="33"/>
                  </a:lnTo>
                  <a:lnTo>
                    <a:pt x="43" y="29"/>
                  </a:lnTo>
                  <a:lnTo>
                    <a:pt x="42" y="25"/>
                  </a:lnTo>
                  <a:lnTo>
                    <a:pt x="39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39" y="3"/>
                  </a:lnTo>
                  <a:lnTo>
                    <a:pt x="48" y="8"/>
                  </a:lnTo>
                  <a:lnTo>
                    <a:pt x="55" y="17"/>
                  </a:lnTo>
                  <a:lnTo>
                    <a:pt x="57" y="29"/>
                  </a:lnTo>
                  <a:lnTo>
                    <a:pt x="55" y="41"/>
                  </a:lnTo>
                  <a:lnTo>
                    <a:pt x="48" y="50"/>
                  </a:lnTo>
                  <a:lnTo>
                    <a:pt x="39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1" y="41"/>
                  </a:lnTo>
                  <a:lnTo>
                    <a:pt x="0" y="29"/>
                  </a:lnTo>
                  <a:lnTo>
                    <a:pt x="1" y="17"/>
                  </a:lnTo>
                  <a:lnTo>
                    <a:pt x="8" y="8"/>
                  </a:lnTo>
                  <a:lnTo>
                    <a:pt x="17" y="3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5" name="Freeform 1467">
              <a:extLst>
                <a:ext uri="{FF2B5EF4-FFF2-40B4-BE49-F238E27FC236}">
                  <a16:creationId xmlns:a16="http://schemas.microsoft.com/office/drawing/2014/main" id="{6AA0F9C1-DFA2-44A3-B78E-59F9A183A9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29826" y="5457825"/>
              <a:ext cx="90488" cy="92075"/>
            </a:xfrm>
            <a:custGeom>
              <a:avLst/>
              <a:gdLst>
                <a:gd name="T0" fmla="*/ 29 w 57"/>
                <a:gd name="T1" fmla="*/ 15 h 58"/>
                <a:gd name="T2" fmla="*/ 23 w 57"/>
                <a:gd name="T3" fmla="*/ 15 h 58"/>
                <a:gd name="T4" fmla="*/ 19 w 57"/>
                <a:gd name="T5" fmla="*/ 17 h 58"/>
                <a:gd name="T6" fmla="*/ 17 w 57"/>
                <a:gd name="T7" fmla="*/ 20 h 58"/>
                <a:gd name="T8" fmla="*/ 14 w 57"/>
                <a:gd name="T9" fmla="*/ 24 h 58"/>
                <a:gd name="T10" fmla="*/ 14 w 57"/>
                <a:gd name="T11" fmla="*/ 29 h 58"/>
                <a:gd name="T12" fmla="*/ 14 w 57"/>
                <a:gd name="T13" fmla="*/ 33 h 58"/>
                <a:gd name="T14" fmla="*/ 17 w 57"/>
                <a:gd name="T15" fmla="*/ 37 h 58"/>
                <a:gd name="T16" fmla="*/ 19 w 57"/>
                <a:gd name="T17" fmla="*/ 40 h 58"/>
                <a:gd name="T18" fmla="*/ 23 w 57"/>
                <a:gd name="T19" fmla="*/ 42 h 58"/>
                <a:gd name="T20" fmla="*/ 29 w 57"/>
                <a:gd name="T21" fmla="*/ 43 h 58"/>
                <a:gd name="T22" fmla="*/ 33 w 57"/>
                <a:gd name="T23" fmla="*/ 42 h 58"/>
                <a:gd name="T24" fmla="*/ 37 w 57"/>
                <a:gd name="T25" fmla="*/ 40 h 58"/>
                <a:gd name="T26" fmla="*/ 39 w 57"/>
                <a:gd name="T27" fmla="*/ 37 h 58"/>
                <a:gd name="T28" fmla="*/ 42 w 57"/>
                <a:gd name="T29" fmla="*/ 33 h 58"/>
                <a:gd name="T30" fmla="*/ 43 w 57"/>
                <a:gd name="T31" fmla="*/ 29 h 58"/>
                <a:gd name="T32" fmla="*/ 42 w 57"/>
                <a:gd name="T33" fmla="*/ 24 h 58"/>
                <a:gd name="T34" fmla="*/ 39 w 57"/>
                <a:gd name="T35" fmla="*/ 20 h 58"/>
                <a:gd name="T36" fmla="*/ 37 w 57"/>
                <a:gd name="T37" fmla="*/ 17 h 58"/>
                <a:gd name="T38" fmla="*/ 33 w 57"/>
                <a:gd name="T39" fmla="*/ 15 h 58"/>
                <a:gd name="T40" fmla="*/ 29 w 57"/>
                <a:gd name="T41" fmla="*/ 15 h 58"/>
                <a:gd name="T42" fmla="*/ 29 w 57"/>
                <a:gd name="T43" fmla="*/ 0 h 58"/>
                <a:gd name="T44" fmla="*/ 39 w 57"/>
                <a:gd name="T45" fmla="*/ 2 h 58"/>
                <a:gd name="T46" fmla="*/ 48 w 57"/>
                <a:gd name="T47" fmla="*/ 8 h 58"/>
                <a:gd name="T48" fmla="*/ 55 w 57"/>
                <a:gd name="T49" fmla="*/ 17 h 58"/>
                <a:gd name="T50" fmla="*/ 57 w 57"/>
                <a:gd name="T51" fmla="*/ 29 h 58"/>
                <a:gd name="T52" fmla="*/ 55 w 57"/>
                <a:gd name="T53" fmla="*/ 40 h 58"/>
                <a:gd name="T54" fmla="*/ 48 w 57"/>
                <a:gd name="T55" fmla="*/ 49 h 58"/>
                <a:gd name="T56" fmla="*/ 39 w 57"/>
                <a:gd name="T57" fmla="*/ 55 h 58"/>
                <a:gd name="T58" fmla="*/ 29 w 57"/>
                <a:gd name="T59" fmla="*/ 58 h 58"/>
                <a:gd name="T60" fmla="*/ 17 w 57"/>
                <a:gd name="T61" fmla="*/ 55 h 58"/>
                <a:gd name="T62" fmla="*/ 8 w 57"/>
                <a:gd name="T63" fmla="*/ 49 h 58"/>
                <a:gd name="T64" fmla="*/ 1 w 57"/>
                <a:gd name="T65" fmla="*/ 40 h 58"/>
                <a:gd name="T66" fmla="*/ 0 w 57"/>
                <a:gd name="T67" fmla="*/ 29 h 58"/>
                <a:gd name="T68" fmla="*/ 1 w 57"/>
                <a:gd name="T69" fmla="*/ 17 h 58"/>
                <a:gd name="T70" fmla="*/ 8 w 57"/>
                <a:gd name="T71" fmla="*/ 8 h 58"/>
                <a:gd name="T72" fmla="*/ 17 w 57"/>
                <a:gd name="T73" fmla="*/ 2 h 58"/>
                <a:gd name="T74" fmla="*/ 29 w 57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29" y="15"/>
                  </a:moveTo>
                  <a:lnTo>
                    <a:pt x="23" y="15"/>
                  </a:lnTo>
                  <a:lnTo>
                    <a:pt x="19" y="17"/>
                  </a:lnTo>
                  <a:lnTo>
                    <a:pt x="17" y="20"/>
                  </a:lnTo>
                  <a:lnTo>
                    <a:pt x="14" y="24"/>
                  </a:lnTo>
                  <a:lnTo>
                    <a:pt x="14" y="29"/>
                  </a:lnTo>
                  <a:lnTo>
                    <a:pt x="14" y="33"/>
                  </a:lnTo>
                  <a:lnTo>
                    <a:pt x="17" y="37"/>
                  </a:lnTo>
                  <a:lnTo>
                    <a:pt x="19" y="40"/>
                  </a:lnTo>
                  <a:lnTo>
                    <a:pt x="23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0"/>
                  </a:lnTo>
                  <a:lnTo>
                    <a:pt x="39" y="37"/>
                  </a:lnTo>
                  <a:lnTo>
                    <a:pt x="42" y="33"/>
                  </a:lnTo>
                  <a:lnTo>
                    <a:pt x="43" y="29"/>
                  </a:lnTo>
                  <a:lnTo>
                    <a:pt x="42" y="24"/>
                  </a:lnTo>
                  <a:lnTo>
                    <a:pt x="39" y="20"/>
                  </a:lnTo>
                  <a:lnTo>
                    <a:pt x="37" y="17"/>
                  </a:lnTo>
                  <a:lnTo>
                    <a:pt x="33" y="15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39" y="2"/>
                  </a:lnTo>
                  <a:lnTo>
                    <a:pt x="48" y="8"/>
                  </a:lnTo>
                  <a:lnTo>
                    <a:pt x="55" y="17"/>
                  </a:lnTo>
                  <a:lnTo>
                    <a:pt x="57" y="29"/>
                  </a:lnTo>
                  <a:lnTo>
                    <a:pt x="55" y="40"/>
                  </a:lnTo>
                  <a:lnTo>
                    <a:pt x="48" y="49"/>
                  </a:lnTo>
                  <a:lnTo>
                    <a:pt x="39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49"/>
                  </a:lnTo>
                  <a:lnTo>
                    <a:pt x="1" y="40"/>
                  </a:lnTo>
                  <a:lnTo>
                    <a:pt x="0" y="29"/>
                  </a:lnTo>
                  <a:lnTo>
                    <a:pt x="1" y="17"/>
                  </a:lnTo>
                  <a:lnTo>
                    <a:pt x="8" y="8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" name="Freeform 1468">
              <a:extLst>
                <a:ext uri="{FF2B5EF4-FFF2-40B4-BE49-F238E27FC236}">
                  <a16:creationId xmlns:a16="http://schemas.microsoft.com/office/drawing/2014/main" id="{83F4470F-AE1B-499B-919A-9A212C4923C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29826" y="5583237"/>
              <a:ext cx="90488" cy="90488"/>
            </a:xfrm>
            <a:custGeom>
              <a:avLst/>
              <a:gdLst>
                <a:gd name="T0" fmla="*/ 29 w 57"/>
                <a:gd name="T1" fmla="*/ 14 h 57"/>
                <a:gd name="T2" fmla="*/ 23 w 57"/>
                <a:gd name="T3" fmla="*/ 16 h 57"/>
                <a:gd name="T4" fmla="*/ 19 w 57"/>
                <a:gd name="T5" fmla="*/ 17 h 57"/>
                <a:gd name="T6" fmla="*/ 17 w 57"/>
                <a:gd name="T7" fmla="*/ 21 h 57"/>
                <a:gd name="T8" fmla="*/ 14 w 57"/>
                <a:gd name="T9" fmla="*/ 25 h 57"/>
                <a:gd name="T10" fmla="*/ 14 w 57"/>
                <a:gd name="T11" fmla="*/ 29 h 57"/>
                <a:gd name="T12" fmla="*/ 14 w 57"/>
                <a:gd name="T13" fmla="*/ 33 h 57"/>
                <a:gd name="T14" fmla="*/ 17 w 57"/>
                <a:gd name="T15" fmla="*/ 36 h 57"/>
                <a:gd name="T16" fmla="*/ 19 w 57"/>
                <a:gd name="T17" fmla="*/ 40 h 57"/>
                <a:gd name="T18" fmla="*/ 23 w 57"/>
                <a:gd name="T19" fmla="*/ 42 h 57"/>
                <a:gd name="T20" fmla="*/ 29 w 57"/>
                <a:gd name="T21" fmla="*/ 43 h 57"/>
                <a:gd name="T22" fmla="*/ 33 w 57"/>
                <a:gd name="T23" fmla="*/ 42 h 57"/>
                <a:gd name="T24" fmla="*/ 37 w 57"/>
                <a:gd name="T25" fmla="*/ 40 h 57"/>
                <a:gd name="T26" fmla="*/ 39 w 57"/>
                <a:gd name="T27" fmla="*/ 36 h 57"/>
                <a:gd name="T28" fmla="*/ 42 w 57"/>
                <a:gd name="T29" fmla="*/ 33 h 57"/>
                <a:gd name="T30" fmla="*/ 43 w 57"/>
                <a:gd name="T31" fmla="*/ 29 h 57"/>
                <a:gd name="T32" fmla="*/ 42 w 57"/>
                <a:gd name="T33" fmla="*/ 25 h 57"/>
                <a:gd name="T34" fmla="*/ 39 w 57"/>
                <a:gd name="T35" fmla="*/ 21 h 57"/>
                <a:gd name="T36" fmla="*/ 37 w 57"/>
                <a:gd name="T37" fmla="*/ 17 h 57"/>
                <a:gd name="T38" fmla="*/ 33 w 57"/>
                <a:gd name="T39" fmla="*/ 16 h 57"/>
                <a:gd name="T40" fmla="*/ 29 w 57"/>
                <a:gd name="T41" fmla="*/ 14 h 57"/>
                <a:gd name="T42" fmla="*/ 29 w 57"/>
                <a:gd name="T43" fmla="*/ 0 h 57"/>
                <a:gd name="T44" fmla="*/ 39 w 57"/>
                <a:gd name="T45" fmla="*/ 2 h 57"/>
                <a:gd name="T46" fmla="*/ 48 w 57"/>
                <a:gd name="T47" fmla="*/ 8 h 57"/>
                <a:gd name="T48" fmla="*/ 55 w 57"/>
                <a:gd name="T49" fmla="*/ 17 h 57"/>
                <a:gd name="T50" fmla="*/ 57 w 57"/>
                <a:gd name="T51" fmla="*/ 29 h 57"/>
                <a:gd name="T52" fmla="*/ 55 w 57"/>
                <a:gd name="T53" fmla="*/ 40 h 57"/>
                <a:gd name="T54" fmla="*/ 48 w 57"/>
                <a:gd name="T55" fmla="*/ 50 h 57"/>
                <a:gd name="T56" fmla="*/ 39 w 57"/>
                <a:gd name="T57" fmla="*/ 55 h 57"/>
                <a:gd name="T58" fmla="*/ 29 w 57"/>
                <a:gd name="T59" fmla="*/ 57 h 57"/>
                <a:gd name="T60" fmla="*/ 17 w 57"/>
                <a:gd name="T61" fmla="*/ 55 h 57"/>
                <a:gd name="T62" fmla="*/ 8 w 57"/>
                <a:gd name="T63" fmla="*/ 50 h 57"/>
                <a:gd name="T64" fmla="*/ 1 w 57"/>
                <a:gd name="T65" fmla="*/ 40 h 57"/>
                <a:gd name="T66" fmla="*/ 0 w 57"/>
                <a:gd name="T67" fmla="*/ 29 h 57"/>
                <a:gd name="T68" fmla="*/ 1 w 57"/>
                <a:gd name="T69" fmla="*/ 17 h 57"/>
                <a:gd name="T70" fmla="*/ 8 w 57"/>
                <a:gd name="T71" fmla="*/ 8 h 57"/>
                <a:gd name="T72" fmla="*/ 17 w 57"/>
                <a:gd name="T73" fmla="*/ 2 h 57"/>
                <a:gd name="T74" fmla="*/ 29 w 57"/>
                <a:gd name="T7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7">
                  <a:moveTo>
                    <a:pt x="29" y="14"/>
                  </a:moveTo>
                  <a:lnTo>
                    <a:pt x="23" y="16"/>
                  </a:lnTo>
                  <a:lnTo>
                    <a:pt x="19" y="17"/>
                  </a:lnTo>
                  <a:lnTo>
                    <a:pt x="17" y="21"/>
                  </a:lnTo>
                  <a:lnTo>
                    <a:pt x="14" y="25"/>
                  </a:lnTo>
                  <a:lnTo>
                    <a:pt x="14" y="29"/>
                  </a:lnTo>
                  <a:lnTo>
                    <a:pt x="14" y="33"/>
                  </a:lnTo>
                  <a:lnTo>
                    <a:pt x="17" y="36"/>
                  </a:lnTo>
                  <a:lnTo>
                    <a:pt x="19" y="40"/>
                  </a:lnTo>
                  <a:lnTo>
                    <a:pt x="23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0"/>
                  </a:lnTo>
                  <a:lnTo>
                    <a:pt x="39" y="36"/>
                  </a:lnTo>
                  <a:lnTo>
                    <a:pt x="42" y="33"/>
                  </a:lnTo>
                  <a:lnTo>
                    <a:pt x="43" y="29"/>
                  </a:lnTo>
                  <a:lnTo>
                    <a:pt x="42" y="25"/>
                  </a:lnTo>
                  <a:lnTo>
                    <a:pt x="39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4"/>
                  </a:lnTo>
                  <a:close/>
                  <a:moveTo>
                    <a:pt x="29" y="0"/>
                  </a:moveTo>
                  <a:lnTo>
                    <a:pt x="39" y="2"/>
                  </a:lnTo>
                  <a:lnTo>
                    <a:pt x="48" y="8"/>
                  </a:lnTo>
                  <a:lnTo>
                    <a:pt x="55" y="17"/>
                  </a:lnTo>
                  <a:lnTo>
                    <a:pt x="57" y="29"/>
                  </a:lnTo>
                  <a:lnTo>
                    <a:pt x="55" y="40"/>
                  </a:lnTo>
                  <a:lnTo>
                    <a:pt x="48" y="50"/>
                  </a:lnTo>
                  <a:lnTo>
                    <a:pt x="39" y="55"/>
                  </a:lnTo>
                  <a:lnTo>
                    <a:pt x="29" y="57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1" y="40"/>
                  </a:lnTo>
                  <a:lnTo>
                    <a:pt x="0" y="29"/>
                  </a:lnTo>
                  <a:lnTo>
                    <a:pt x="1" y="17"/>
                  </a:lnTo>
                  <a:lnTo>
                    <a:pt x="8" y="8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7" name="Freeform 1469">
              <a:extLst>
                <a:ext uri="{FF2B5EF4-FFF2-40B4-BE49-F238E27FC236}">
                  <a16:creationId xmlns:a16="http://schemas.microsoft.com/office/drawing/2014/main" id="{B2342D8E-CEFC-4C2A-AB45-F0A057BA3C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29826" y="5710237"/>
              <a:ext cx="90488" cy="90488"/>
            </a:xfrm>
            <a:custGeom>
              <a:avLst/>
              <a:gdLst>
                <a:gd name="T0" fmla="*/ 29 w 57"/>
                <a:gd name="T1" fmla="*/ 14 h 57"/>
                <a:gd name="T2" fmla="*/ 23 w 57"/>
                <a:gd name="T3" fmla="*/ 14 h 57"/>
                <a:gd name="T4" fmla="*/ 19 w 57"/>
                <a:gd name="T5" fmla="*/ 17 h 57"/>
                <a:gd name="T6" fmla="*/ 17 w 57"/>
                <a:gd name="T7" fmla="*/ 19 h 57"/>
                <a:gd name="T8" fmla="*/ 14 w 57"/>
                <a:gd name="T9" fmla="*/ 23 h 57"/>
                <a:gd name="T10" fmla="*/ 14 w 57"/>
                <a:gd name="T11" fmla="*/ 28 h 57"/>
                <a:gd name="T12" fmla="*/ 14 w 57"/>
                <a:gd name="T13" fmla="*/ 32 h 57"/>
                <a:gd name="T14" fmla="*/ 17 w 57"/>
                <a:gd name="T15" fmla="*/ 36 h 57"/>
                <a:gd name="T16" fmla="*/ 19 w 57"/>
                <a:gd name="T17" fmla="*/ 39 h 57"/>
                <a:gd name="T18" fmla="*/ 23 w 57"/>
                <a:gd name="T19" fmla="*/ 42 h 57"/>
                <a:gd name="T20" fmla="*/ 29 w 57"/>
                <a:gd name="T21" fmla="*/ 43 h 57"/>
                <a:gd name="T22" fmla="*/ 33 w 57"/>
                <a:gd name="T23" fmla="*/ 42 h 57"/>
                <a:gd name="T24" fmla="*/ 37 w 57"/>
                <a:gd name="T25" fmla="*/ 39 h 57"/>
                <a:gd name="T26" fmla="*/ 39 w 57"/>
                <a:gd name="T27" fmla="*/ 36 h 57"/>
                <a:gd name="T28" fmla="*/ 42 w 57"/>
                <a:gd name="T29" fmla="*/ 32 h 57"/>
                <a:gd name="T30" fmla="*/ 43 w 57"/>
                <a:gd name="T31" fmla="*/ 28 h 57"/>
                <a:gd name="T32" fmla="*/ 42 w 57"/>
                <a:gd name="T33" fmla="*/ 23 h 57"/>
                <a:gd name="T34" fmla="*/ 39 w 57"/>
                <a:gd name="T35" fmla="*/ 19 h 57"/>
                <a:gd name="T36" fmla="*/ 37 w 57"/>
                <a:gd name="T37" fmla="*/ 17 h 57"/>
                <a:gd name="T38" fmla="*/ 33 w 57"/>
                <a:gd name="T39" fmla="*/ 14 h 57"/>
                <a:gd name="T40" fmla="*/ 29 w 57"/>
                <a:gd name="T41" fmla="*/ 14 h 57"/>
                <a:gd name="T42" fmla="*/ 29 w 57"/>
                <a:gd name="T43" fmla="*/ 0 h 57"/>
                <a:gd name="T44" fmla="*/ 39 w 57"/>
                <a:gd name="T45" fmla="*/ 1 h 57"/>
                <a:gd name="T46" fmla="*/ 48 w 57"/>
                <a:gd name="T47" fmla="*/ 8 h 57"/>
                <a:gd name="T48" fmla="*/ 55 w 57"/>
                <a:gd name="T49" fmla="*/ 17 h 57"/>
                <a:gd name="T50" fmla="*/ 57 w 57"/>
                <a:gd name="T51" fmla="*/ 28 h 57"/>
                <a:gd name="T52" fmla="*/ 55 w 57"/>
                <a:gd name="T53" fmla="*/ 39 h 57"/>
                <a:gd name="T54" fmla="*/ 48 w 57"/>
                <a:gd name="T55" fmla="*/ 48 h 57"/>
                <a:gd name="T56" fmla="*/ 39 w 57"/>
                <a:gd name="T57" fmla="*/ 55 h 57"/>
                <a:gd name="T58" fmla="*/ 29 w 57"/>
                <a:gd name="T59" fmla="*/ 57 h 57"/>
                <a:gd name="T60" fmla="*/ 17 w 57"/>
                <a:gd name="T61" fmla="*/ 55 h 57"/>
                <a:gd name="T62" fmla="*/ 8 w 57"/>
                <a:gd name="T63" fmla="*/ 48 h 57"/>
                <a:gd name="T64" fmla="*/ 1 w 57"/>
                <a:gd name="T65" fmla="*/ 39 h 57"/>
                <a:gd name="T66" fmla="*/ 0 w 57"/>
                <a:gd name="T67" fmla="*/ 28 h 57"/>
                <a:gd name="T68" fmla="*/ 1 w 57"/>
                <a:gd name="T69" fmla="*/ 17 h 57"/>
                <a:gd name="T70" fmla="*/ 8 w 57"/>
                <a:gd name="T71" fmla="*/ 8 h 57"/>
                <a:gd name="T72" fmla="*/ 17 w 57"/>
                <a:gd name="T73" fmla="*/ 1 h 57"/>
                <a:gd name="T74" fmla="*/ 29 w 57"/>
                <a:gd name="T7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7">
                  <a:moveTo>
                    <a:pt x="29" y="14"/>
                  </a:moveTo>
                  <a:lnTo>
                    <a:pt x="23" y="14"/>
                  </a:lnTo>
                  <a:lnTo>
                    <a:pt x="19" y="17"/>
                  </a:lnTo>
                  <a:lnTo>
                    <a:pt x="17" y="19"/>
                  </a:lnTo>
                  <a:lnTo>
                    <a:pt x="14" y="23"/>
                  </a:lnTo>
                  <a:lnTo>
                    <a:pt x="14" y="28"/>
                  </a:lnTo>
                  <a:lnTo>
                    <a:pt x="14" y="32"/>
                  </a:lnTo>
                  <a:lnTo>
                    <a:pt x="17" y="36"/>
                  </a:lnTo>
                  <a:lnTo>
                    <a:pt x="19" y="39"/>
                  </a:lnTo>
                  <a:lnTo>
                    <a:pt x="23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39"/>
                  </a:lnTo>
                  <a:lnTo>
                    <a:pt x="39" y="36"/>
                  </a:lnTo>
                  <a:lnTo>
                    <a:pt x="42" y="32"/>
                  </a:lnTo>
                  <a:lnTo>
                    <a:pt x="43" y="28"/>
                  </a:lnTo>
                  <a:lnTo>
                    <a:pt x="42" y="23"/>
                  </a:lnTo>
                  <a:lnTo>
                    <a:pt x="39" y="19"/>
                  </a:lnTo>
                  <a:lnTo>
                    <a:pt x="37" y="17"/>
                  </a:lnTo>
                  <a:lnTo>
                    <a:pt x="33" y="14"/>
                  </a:lnTo>
                  <a:lnTo>
                    <a:pt x="29" y="14"/>
                  </a:lnTo>
                  <a:close/>
                  <a:moveTo>
                    <a:pt x="29" y="0"/>
                  </a:moveTo>
                  <a:lnTo>
                    <a:pt x="39" y="1"/>
                  </a:lnTo>
                  <a:lnTo>
                    <a:pt x="48" y="8"/>
                  </a:lnTo>
                  <a:lnTo>
                    <a:pt x="55" y="17"/>
                  </a:lnTo>
                  <a:lnTo>
                    <a:pt x="57" y="28"/>
                  </a:lnTo>
                  <a:lnTo>
                    <a:pt x="55" y="39"/>
                  </a:lnTo>
                  <a:lnTo>
                    <a:pt x="48" y="48"/>
                  </a:lnTo>
                  <a:lnTo>
                    <a:pt x="39" y="55"/>
                  </a:lnTo>
                  <a:lnTo>
                    <a:pt x="29" y="57"/>
                  </a:lnTo>
                  <a:lnTo>
                    <a:pt x="17" y="55"/>
                  </a:lnTo>
                  <a:lnTo>
                    <a:pt x="8" y="48"/>
                  </a:lnTo>
                  <a:lnTo>
                    <a:pt x="1" y="39"/>
                  </a:lnTo>
                  <a:lnTo>
                    <a:pt x="0" y="28"/>
                  </a:lnTo>
                  <a:lnTo>
                    <a:pt x="1" y="17"/>
                  </a:lnTo>
                  <a:lnTo>
                    <a:pt x="8" y="8"/>
                  </a:lnTo>
                  <a:lnTo>
                    <a:pt x="17" y="1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8" name="Freeform 1470">
              <a:extLst>
                <a:ext uri="{FF2B5EF4-FFF2-40B4-BE49-F238E27FC236}">
                  <a16:creationId xmlns:a16="http://schemas.microsoft.com/office/drawing/2014/main" id="{C06825BC-3DC0-4990-A902-9AA48DE7B6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29826" y="5834062"/>
              <a:ext cx="90488" cy="92075"/>
            </a:xfrm>
            <a:custGeom>
              <a:avLst/>
              <a:gdLst>
                <a:gd name="T0" fmla="*/ 29 w 57"/>
                <a:gd name="T1" fmla="*/ 15 h 58"/>
                <a:gd name="T2" fmla="*/ 23 w 57"/>
                <a:gd name="T3" fmla="*/ 16 h 58"/>
                <a:gd name="T4" fmla="*/ 19 w 57"/>
                <a:gd name="T5" fmla="*/ 17 h 58"/>
                <a:gd name="T6" fmla="*/ 17 w 57"/>
                <a:gd name="T7" fmla="*/ 21 h 58"/>
                <a:gd name="T8" fmla="*/ 14 w 57"/>
                <a:gd name="T9" fmla="*/ 25 h 58"/>
                <a:gd name="T10" fmla="*/ 14 w 57"/>
                <a:gd name="T11" fmla="*/ 29 h 58"/>
                <a:gd name="T12" fmla="*/ 14 w 57"/>
                <a:gd name="T13" fmla="*/ 33 h 58"/>
                <a:gd name="T14" fmla="*/ 17 w 57"/>
                <a:gd name="T15" fmla="*/ 37 h 58"/>
                <a:gd name="T16" fmla="*/ 19 w 57"/>
                <a:gd name="T17" fmla="*/ 41 h 58"/>
                <a:gd name="T18" fmla="*/ 23 w 57"/>
                <a:gd name="T19" fmla="*/ 42 h 58"/>
                <a:gd name="T20" fmla="*/ 29 w 57"/>
                <a:gd name="T21" fmla="*/ 43 h 58"/>
                <a:gd name="T22" fmla="*/ 33 w 57"/>
                <a:gd name="T23" fmla="*/ 42 h 58"/>
                <a:gd name="T24" fmla="*/ 37 w 57"/>
                <a:gd name="T25" fmla="*/ 41 h 58"/>
                <a:gd name="T26" fmla="*/ 39 w 57"/>
                <a:gd name="T27" fmla="*/ 37 h 58"/>
                <a:gd name="T28" fmla="*/ 42 w 57"/>
                <a:gd name="T29" fmla="*/ 33 h 58"/>
                <a:gd name="T30" fmla="*/ 43 w 57"/>
                <a:gd name="T31" fmla="*/ 29 h 58"/>
                <a:gd name="T32" fmla="*/ 42 w 57"/>
                <a:gd name="T33" fmla="*/ 25 h 58"/>
                <a:gd name="T34" fmla="*/ 39 w 57"/>
                <a:gd name="T35" fmla="*/ 21 h 58"/>
                <a:gd name="T36" fmla="*/ 37 w 57"/>
                <a:gd name="T37" fmla="*/ 17 h 58"/>
                <a:gd name="T38" fmla="*/ 33 w 57"/>
                <a:gd name="T39" fmla="*/ 16 h 58"/>
                <a:gd name="T40" fmla="*/ 29 w 57"/>
                <a:gd name="T41" fmla="*/ 15 h 58"/>
                <a:gd name="T42" fmla="*/ 29 w 57"/>
                <a:gd name="T43" fmla="*/ 0 h 58"/>
                <a:gd name="T44" fmla="*/ 39 w 57"/>
                <a:gd name="T45" fmla="*/ 3 h 58"/>
                <a:gd name="T46" fmla="*/ 48 w 57"/>
                <a:gd name="T47" fmla="*/ 8 h 58"/>
                <a:gd name="T48" fmla="*/ 55 w 57"/>
                <a:gd name="T49" fmla="*/ 17 h 58"/>
                <a:gd name="T50" fmla="*/ 57 w 57"/>
                <a:gd name="T51" fmla="*/ 29 h 58"/>
                <a:gd name="T52" fmla="*/ 55 w 57"/>
                <a:gd name="T53" fmla="*/ 41 h 58"/>
                <a:gd name="T54" fmla="*/ 48 w 57"/>
                <a:gd name="T55" fmla="*/ 50 h 58"/>
                <a:gd name="T56" fmla="*/ 39 w 57"/>
                <a:gd name="T57" fmla="*/ 55 h 58"/>
                <a:gd name="T58" fmla="*/ 29 w 57"/>
                <a:gd name="T59" fmla="*/ 58 h 58"/>
                <a:gd name="T60" fmla="*/ 17 w 57"/>
                <a:gd name="T61" fmla="*/ 55 h 58"/>
                <a:gd name="T62" fmla="*/ 8 w 57"/>
                <a:gd name="T63" fmla="*/ 50 h 58"/>
                <a:gd name="T64" fmla="*/ 1 w 57"/>
                <a:gd name="T65" fmla="*/ 41 h 58"/>
                <a:gd name="T66" fmla="*/ 0 w 57"/>
                <a:gd name="T67" fmla="*/ 29 h 58"/>
                <a:gd name="T68" fmla="*/ 1 w 57"/>
                <a:gd name="T69" fmla="*/ 17 h 58"/>
                <a:gd name="T70" fmla="*/ 8 w 57"/>
                <a:gd name="T71" fmla="*/ 8 h 58"/>
                <a:gd name="T72" fmla="*/ 17 w 57"/>
                <a:gd name="T73" fmla="*/ 3 h 58"/>
                <a:gd name="T74" fmla="*/ 29 w 57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29" y="15"/>
                  </a:moveTo>
                  <a:lnTo>
                    <a:pt x="23" y="16"/>
                  </a:lnTo>
                  <a:lnTo>
                    <a:pt x="19" y="17"/>
                  </a:lnTo>
                  <a:lnTo>
                    <a:pt x="17" y="21"/>
                  </a:lnTo>
                  <a:lnTo>
                    <a:pt x="14" y="25"/>
                  </a:lnTo>
                  <a:lnTo>
                    <a:pt x="14" y="29"/>
                  </a:lnTo>
                  <a:lnTo>
                    <a:pt x="14" y="33"/>
                  </a:lnTo>
                  <a:lnTo>
                    <a:pt x="17" y="37"/>
                  </a:lnTo>
                  <a:lnTo>
                    <a:pt x="19" y="41"/>
                  </a:lnTo>
                  <a:lnTo>
                    <a:pt x="23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1"/>
                  </a:lnTo>
                  <a:lnTo>
                    <a:pt x="39" y="37"/>
                  </a:lnTo>
                  <a:lnTo>
                    <a:pt x="42" y="33"/>
                  </a:lnTo>
                  <a:lnTo>
                    <a:pt x="43" y="29"/>
                  </a:lnTo>
                  <a:lnTo>
                    <a:pt x="42" y="25"/>
                  </a:lnTo>
                  <a:lnTo>
                    <a:pt x="39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39" y="3"/>
                  </a:lnTo>
                  <a:lnTo>
                    <a:pt x="48" y="8"/>
                  </a:lnTo>
                  <a:lnTo>
                    <a:pt x="55" y="17"/>
                  </a:lnTo>
                  <a:lnTo>
                    <a:pt x="57" y="29"/>
                  </a:lnTo>
                  <a:lnTo>
                    <a:pt x="55" y="41"/>
                  </a:lnTo>
                  <a:lnTo>
                    <a:pt x="48" y="50"/>
                  </a:lnTo>
                  <a:lnTo>
                    <a:pt x="39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1" y="41"/>
                  </a:lnTo>
                  <a:lnTo>
                    <a:pt x="0" y="29"/>
                  </a:lnTo>
                  <a:lnTo>
                    <a:pt x="1" y="17"/>
                  </a:lnTo>
                  <a:lnTo>
                    <a:pt x="8" y="8"/>
                  </a:lnTo>
                  <a:lnTo>
                    <a:pt x="17" y="3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9" name="Freeform 1471">
              <a:extLst>
                <a:ext uri="{FF2B5EF4-FFF2-40B4-BE49-F238E27FC236}">
                  <a16:creationId xmlns:a16="http://schemas.microsoft.com/office/drawing/2014/main" id="{BD53E776-E20F-44D3-A583-07BA7169DD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1713" y="5330825"/>
              <a:ext cx="92075" cy="92075"/>
            </a:xfrm>
            <a:custGeom>
              <a:avLst/>
              <a:gdLst>
                <a:gd name="T0" fmla="*/ 29 w 58"/>
                <a:gd name="T1" fmla="*/ 15 h 58"/>
                <a:gd name="T2" fmla="*/ 24 w 58"/>
                <a:gd name="T3" fmla="*/ 16 h 58"/>
                <a:gd name="T4" fmla="*/ 20 w 58"/>
                <a:gd name="T5" fmla="*/ 17 h 58"/>
                <a:gd name="T6" fmla="*/ 17 w 58"/>
                <a:gd name="T7" fmla="*/ 21 h 58"/>
                <a:gd name="T8" fmla="*/ 15 w 58"/>
                <a:gd name="T9" fmla="*/ 25 h 58"/>
                <a:gd name="T10" fmla="*/ 15 w 58"/>
                <a:gd name="T11" fmla="*/ 29 h 58"/>
                <a:gd name="T12" fmla="*/ 15 w 58"/>
                <a:gd name="T13" fmla="*/ 33 h 58"/>
                <a:gd name="T14" fmla="*/ 17 w 58"/>
                <a:gd name="T15" fmla="*/ 37 h 58"/>
                <a:gd name="T16" fmla="*/ 20 w 58"/>
                <a:gd name="T17" fmla="*/ 41 h 58"/>
                <a:gd name="T18" fmla="*/ 24 w 58"/>
                <a:gd name="T19" fmla="*/ 42 h 58"/>
                <a:gd name="T20" fmla="*/ 29 w 58"/>
                <a:gd name="T21" fmla="*/ 44 h 58"/>
                <a:gd name="T22" fmla="*/ 33 w 58"/>
                <a:gd name="T23" fmla="*/ 42 h 58"/>
                <a:gd name="T24" fmla="*/ 37 w 58"/>
                <a:gd name="T25" fmla="*/ 41 h 58"/>
                <a:gd name="T26" fmla="*/ 40 w 58"/>
                <a:gd name="T27" fmla="*/ 37 h 58"/>
                <a:gd name="T28" fmla="*/ 42 w 58"/>
                <a:gd name="T29" fmla="*/ 33 h 58"/>
                <a:gd name="T30" fmla="*/ 44 w 58"/>
                <a:gd name="T31" fmla="*/ 29 h 58"/>
                <a:gd name="T32" fmla="*/ 42 w 58"/>
                <a:gd name="T33" fmla="*/ 25 h 58"/>
                <a:gd name="T34" fmla="*/ 40 w 58"/>
                <a:gd name="T35" fmla="*/ 21 h 58"/>
                <a:gd name="T36" fmla="*/ 37 w 58"/>
                <a:gd name="T37" fmla="*/ 17 h 58"/>
                <a:gd name="T38" fmla="*/ 33 w 58"/>
                <a:gd name="T39" fmla="*/ 16 h 58"/>
                <a:gd name="T40" fmla="*/ 29 w 58"/>
                <a:gd name="T41" fmla="*/ 15 h 58"/>
                <a:gd name="T42" fmla="*/ 29 w 58"/>
                <a:gd name="T43" fmla="*/ 0 h 58"/>
                <a:gd name="T44" fmla="*/ 40 w 58"/>
                <a:gd name="T45" fmla="*/ 3 h 58"/>
                <a:gd name="T46" fmla="*/ 49 w 58"/>
                <a:gd name="T47" fmla="*/ 8 h 58"/>
                <a:gd name="T48" fmla="*/ 55 w 58"/>
                <a:gd name="T49" fmla="*/ 17 h 58"/>
                <a:gd name="T50" fmla="*/ 58 w 58"/>
                <a:gd name="T51" fmla="*/ 29 h 58"/>
                <a:gd name="T52" fmla="*/ 55 w 58"/>
                <a:gd name="T53" fmla="*/ 41 h 58"/>
                <a:gd name="T54" fmla="*/ 49 w 58"/>
                <a:gd name="T55" fmla="*/ 50 h 58"/>
                <a:gd name="T56" fmla="*/ 40 w 58"/>
                <a:gd name="T57" fmla="*/ 55 h 58"/>
                <a:gd name="T58" fmla="*/ 29 w 58"/>
                <a:gd name="T59" fmla="*/ 58 h 58"/>
                <a:gd name="T60" fmla="*/ 17 w 58"/>
                <a:gd name="T61" fmla="*/ 55 h 58"/>
                <a:gd name="T62" fmla="*/ 8 w 58"/>
                <a:gd name="T63" fmla="*/ 50 h 58"/>
                <a:gd name="T64" fmla="*/ 2 w 58"/>
                <a:gd name="T65" fmla="*/ 41 h 58"/>
                <a:gd name="T66" fmla="*/ 0 w 58"/>
                <a:gd name="T67" fmla="*/ 29 h 58"/>
                <a:gd name="T68" fmla="*/ 2 w 58"/>
                <a:gd name="T69" fmla="*/ 17 h 58"/>
                <a:gd name="T70" fmla="*/ 8 w 58"/>
                <a:gd name="T71" fmla="*/ 8 h 58"/>
                <a:gd name="T72" fmla="*/ 17 w 58"/>
                <a:gd name="T73" fmla="*/ 3 h 58"/>
                <a:gd name="T74" fmla="*/ 29 w 58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58">
                  <a:moveTo>
                    <a:pt x="29" y="15"/>
                  </a:moveTo>
                  <a:lnTo>
                    <a:pt x="24" y="16"/>
                  </a:lnTo>
                  <a:lnTo>
                    <a:pt x="20" y="17"/>
                  </a:lnTo>
                  <a:lnTo>
                    <a:pt x="17" y="21"/>
                  </a:lnTo>
                  <a:lnTo>
                    <a:pt x="15" y="25"/>
                  </a:lnTo>
                  <a:lnTo>
                    <a:pt x="15" y="29"/>
                  </a:lnTo>
                  <a:lnTo>
                    <a:pt x="15" y="33"/>
                  </a:lnTo>
                  <a:lnTo>
                    <a:pt x="17" y="37"/>
                  </a:lnTo>
                  <a:lnTo>
                    <a:pt x="20" y="41"/>
                  </a:lnTo>
                  <a:lnTo>
                    <a:pt x="24" y="42"/>
                  </a:lnTo>
                  <a:lnTo>
                    <a:pt x="29" y="44"/>
                  </a:lnTo>
                  <a:lnTo>
                    <a:pt x="33" y="42"/>
                  </a:lnTo>
                  <a:lnTo>
                    <a:pt x="37" y="41"/>
                  </a:lnTo>
                  <a:lnTo>
                    <a:pt x="40" y="37"/>
                  </a:lnTo>
                  <a:lnTo>
                    <a:pt x="42" y="33"/>
                  </a:lnTo>
                  <a:lnTo>
                    <a:pt x="44" y="29"/>
                  </a:lnTo>
                  <a:lnTo>
                    <a:pt x="42" y="25"/>
                  </a:lnTo>
                  <a:lnTo>
                    <a:pt x="40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40" y="3"/>
                  </a:lnTo>
                  <a:lnTo>
                    <a:pt x="49" y="8"/>
                  </a:lnTo>
                  <a:lnTo>
                    <a:pt x="55" y="17"/>
                  </a:lnTo>
                  <a:lnTo>
                    <a:pt x="58" y="29"/>
                  </a:lnTo>
                  <a:lnTo>
                    <a:pt x="55" y="41"/>
                  </a:lnTo>
                  <a:lnTo>
                    <a:pt x="49" y="50"/>
                  </a:lnTo>
                  <a:lnTo>
                    <a:pt x="40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2" y="41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7" y="3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0" name="Freeform 1472">
              <a:extLst>
                <a:ext uri="{FF2B5EF4-FFF2-40B4-BE49-F238E27FC236}">
                  <a16:creationId xmlns:a16="http://schemas.microsoft.com/office/drawing/2014/main" id="{B9B7A6C4-82F8-4B8E-B306-95859F9A30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1713" y="5457825"/>
              <a:ext cx="92075" cy="92075"/>
            </a:xfrm>
            <a:custGeom>
              <a:avLst/>
              <a:gdLst>
                <a:gd name="T0" fmla="*/ 29 w 58"/>
                <a:gd name="T1" fmla="*/ 15 h 58"/>
                <a:gd name="T2" fmla="*/ 24 w 58"/>
                <a:gd name="T3" fmla="*/ 15 h 58"/>
                <a:gd name="T4" fmla="*/ 20 w 58"/>
                <a:gd name="T5" fmla="*/ 17 h 58"/>
                <a:gd name="T6" fmla="*/ 17 w 58"/>
                <a:gd name="T7" fmla="*/ 20 h 58"/>
                <a:gd name="T8" fmla="*/ 15 w 58"/>
                <a:gd name="T9" fmla="*/ 24 h 58"/>
                <a:gd name="T10" fmla="*/ 15 w 58"/>
                <a:gd name="T11" fmla="*/ 29 h 58"/>
                <a:gd name="T12" fmla="*/ 15 w 58"/>
                <a:gd name="T13" fmla="*/ 33 h 58"/>
                <a:gd name="T14" fmla="*/ 17 w 58"/>
                <a:gd name="T15" fmla="*/ 37 h 58"/>
                <a:gd name="T16" fmla="*/ 20 w 58"/>
                <a:gd name="T17" fmla="*/ 40 h 58"/>
                <a:gd name="T18" fmla="*/ 24 w 58"/>
                <a:gd name="T19" fmla="*/ 42 h 58"/>
                <a:gd name="T20" fmla="*/ 29 w 58"/>
                <a:gd name="T21" fmla="*/ 43 h 58"/>
                <a:gd name="T22" fmla="*/ 33 w 58"/>
                <a:gd name="T23" fmla="*/ 42 h 58"/>
                <a:gd name="T24" fmla="*/ 37 w 58"/>
                <a:gd name="T25" fmla="*/ 40 h 58"/>
                <a:gd name="T26" fmla="*/ 40 w 58"/>
                <a:gd name="T27" fmla="*/ 37 h 58"/>
                <a:gd name="T28" fmla="*/ 42 w 58"/>
                <a:gd name="T29" fmla="*/ 33 h 58"/>
                <a:gd name="T30" fmla="*/ 44 w 58"/>
                <a:gd name="T31" fmla="*/ 29 h 58"/>
                <a:gd name="T32" fmla="*/ 42 w 58"/>
                <a:gd name="T33" fmla="*/ 24 h 58"/>
                <a:gd name="T34" fmla="*/ 40 w 58"/>
                <a:gd name="T35" fmla="*/ 20 h 58"/>
                <a:gd name="T36" fmla="*/ 37 w 58"/>
                <a:gd name="T37" fmla="*/ 17 h 58"/>
                <a:gd name="T38" fmla="*/ 33 w 58"/>
                <a:gd name="T39" fmla="*/ 15 h 58"/>
                <a:gd name="T40" fmla="*/ 29 w 58"/>
                <a:gd name="T41" fmla="*/ 15 h 58"/>
                <a:gd name="T42" fmla="*/ 29 w 58"/>
                <a:gd name="T43" fmla="*/ 0 h 58"/>
                <a:gd name="T44" fmla="*/ 40 w 58"/>
                <a:gd name="T45" fmla="*/ 2 h 58"/>
                <a:gd name="T46" fmla="*/ 49 w 58"/>
                <a:gd name="T47" fmla="*/ 8 h 58"/>
                <a:gd name="T48" fmla="*/ 55 w 58"/>
                <a:gd name="T49" fmla="*/ 17 h 58"/>
                <a:gd name="T50" fmla="*/ 58 w 58"/>
                <a:gd name="T51" fmla="*/ 29 h 58"/>
                <a:gd name="T52" fmla="*/ 55 w 58"/>
                <a:gd name="T53" fmla="*/ 40 h 58"/>
                <a:gd name="T54" fmla="*/ 49 w 58"/>
                <a:gd name="T55" fmla="*/ 49 h 58"/>
                <a:gd name="T56" fmla="*/ 40 w 58"/>
                <a:gd name="T57" fmla="*/ 55 h 58"/>
                <a:gd name="T58" fmla="*/ 29 w 58"/>
                <a:gd name="T59" fmla="*/ 58 h 58"/>
                <a:gd name="T60" fmla="*/ 17 w 58"/>
                <a:gd name="T61" fmla="*/ 55 h 58"/>
                <a:gd name="T62" fmla="*/ 8 w 58"/>
                <a:gd name="T63" fmla="*/ 49 h 58"/>
                <a:gd name="T64" fmla="*/ 2 w 58"/>
                <a:gd name="T65" fmla="*/ 40 h 58"/>
                <a:gd name="T66" fmla="*/ 0 w 58"/>
                <a:gd name="T67" fmla="*/ 29 h 58"/>
                <a:gd name="T68" fmla="*/ 2 w 58"/>
                <a:gd name="T69" fmla="*/ 17 h 58"/>
                <a:gd name="T70" fmla="*/ 8 w 58"/>
                <a:gd name="T71" fmla="*/ 8 h 58"/>
                <a:gd name="T72" fmla="*/ 17 w 58"/>
                <a:gd name="T73" fmla="*/ 2 h 58"/>
                <a:gd name="T74" fmla="*/ 29 w 58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58">
                  <a:moveTo>
                    <a:pt x="29" y="15"/>
                  </a:moveTo>
                  <a:lnTo>
                    <a:pt x="24" y="15"/>
                  </a:lnTo>
                  <a:lnTo>
                    <a:pt x="20" y="17"/>
                  </a:lnTo>
                  <a:lnTo>
                    <a:pt x="17" y="20"/>
                  </a:lnTo>
                  <a:lnTo>
                    <a:pt x="15" y="24"/>
                  </a:lnTo>
                  <a:lnTo>
                    <a:pt x="15" y="29"/>
                  </a:lnTo>
                  <a:lnTo>
                    <a:pt x="15" y="33"/>
                  </a:lnTo>
                  <a:lnTo>
                    <a:pt x="17" y="37"/>
                  </a:lnTo>
                  <a:lnTo>
                    <a:pt x="20" y="40"/>
                  </a:lnTo>
                  <a:lnTo>
                    <a:pt x="24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0"/>
                  </a:lnTo>
                  <a:lnTo>
                    <a:pt x="40" y="37"/>
                  </a:lnTo>
                  <a:lnTo>
                    <a:pt x="42" y="33"/>
                  </a:lnTo>
                  <a:lnTo>
                    <a:pt x="44" y="29"/>
                  </a:lnTo>
                  <a:lnTo>
                    <a:pt x="42" y="24"/>
                  </a:lnTo>
                  <a:lnTo>
                    <a:pt x="40" y="20"/>
                  </a:lnTo>
                  <a:lnTo>
                    <a:pt x="37" y="17"/>
                  </a:lnTo>
                  <a:lnTo>
                    <a:pt x="33" y="15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40" y="2"/>
                  </a:lnTo>
                  <a:lnTo>
                    <a:pt x="49" y="8"/>
                  </a:lnTo>
                  <a:lnTo>
                    <a:pt x="55" y="17"/>
                  </a:lnTo>
                  <a:lnTo>
                    <a:pt x="58" y="29"/>
                  </a:lnTo>
                  <a:lnTo>
                    <a:pt x="55" y="40"/>
                  </a:lnTo>
                  <a:lnTo>
                    <a:pt x="49" y="49"/>
                  </a:lnTo>
                  <a:lnTo>
                    <a:pt x="40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49"/>
                  </a:lnTo>
                  <a:lnTo>
                    <a:pt x="2" y="40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1" name="Freeform 1473">
              <a:extLst>
                <a:ext uri="{FF2B5EF4-FFF2-40B4-BE49-F238E27FC236}">
                  <a16:creationId xmlns:a16="http://schemas.microsoft.com/office/drawing/2014/main" id="{7330A0CE-9974-4719-9AC3-68E425ED4A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1713" y="5583237"/>
              <a:ext cx="92075" cy="90488"/>
            </a:xfrm>
            <a:custGeom>
              <a:avLst/>
              <a:gdLst>
                <a:gd name="T0" fmla="*/ 29 w 58"/>
                <a:gd name="T1" fmla="*/ 14 h 57"/>
                <a:gd name="T2" fmla="*/ 24 w 58"/>
                <a:gd name="T3" fmla="*/ 16 h 57"/>
                <a:gd name="T4" fmla="*/ 20 w 58"/>
                <a:gd name="T5" fmla="*/ 17 h 57"/>
                <a:gd name="T6" fmla="*/ 17 w 58"/>
                <a:gd name="T7" fmla="*/ 21 h 57"/>
                <a:gd name="T8" fmla="*/ 15 w 58"/>
                <a:gd name="T9" fmla="*/ 25 h 57"/>
                <a:gd name="T10" fmla="*/ 15 w 58"/>
                <a:gd name="T11" fmla="*/ 29 h 57"/>
                <a:gd name="T12" fmla="*/ 15 w 58"/>
                <a:gd name="T13" fmla="*/ 33 h 57"/>
                <a:gd name="T14" fmla="*/ 17 w 58"/>
                <a:gd name="T15" fmla="*/ 36 h 57"/>
                <a:gd name="T16" fmla="*/ 20 w 58"/>
                <a:gd name="T17" fmla="*/ 40 h 57"/>
                <a:gd name="T18" fmla="*/ 24 w 58"/>
                <a:gd name="T19" fmla="*/ 42 h 57"/>
                <a:gd name="T20" fmla="*/ 29 w 58"/>
                <a:gd name="T21" fmla="*/ 43 h 57"/>
                <a:gd name="T22" fmla="*/ 33 w 58"/>
                <a:gd name="T23" fmla="*/ 42 h 57"/>
                <a:gd name="T24" fmla="*/ 37 w 58"/>
                <a:gd name="T25" fmla="*/ 40 h 57"/>
                <a:gd name="T26" fmla="*/ 40 w 58"/>
                <a:gd name="T27" fmla="*/ 36 h 57"/>
                <a:gd name="T28" fmla="*/ 42 w 58"/>
                <a:gd name="T29" fmla="*/ 33 h 57"/>
                <a:gd name="T30" fmla="*/ 44 w 58"/>
                <a:gd name="T31" fmla="*/ 29 h 57"/>
                <a:gd name="T32" fmla="*/ 42 w 58"/>
                <a:gd name="T33" fmla="*/ 25 h 57"/>
                <a:gd name="T34" fmla="*/ 40 w 58"/>
                <a:gd name="T35" fmla="*/ 21 h 57"/>
                <a:gd name="T36" fmla="*/ 37 w 58"/>
                <a:gd name="T37" fmla="*/ 17 h 57"/>
                <a:gd name="T38" fmla="*/ 33 w 58"/>
                <a:gd name="T39" fmla="*/ 16 h 57"/>
                <a:gd name="T40" fmla="*/ 29 w 58"/>
                <a:gd name="T41" fmla="*/ 14 h 57"/>
                <a:gd name="T42" fmla="*/ 29 w 58"/>
                <a:gd name="T43" fmla="*/ 0 h 57"/>
                <a:gd name="T44" fmla="*/ 40 w 58"/>
                <a:gd name="T45" fmla="*/ 2 h 57"/>
                <a:gd name="T46" fmla="*/ 49 w 58"/>
                <a:gd name="T47" fmla="*/ 8 h 57"/>
                <a:gd name="T48" fmla="*/ 55 w 58"/>
                <a:gd name="T49" fmla="*/ 17 h 57"/>
                <a:gd name="T50" fmla="*/ 58 w 58"/>
                <a:gd name="T51" fmla="*/ 29 h 57"/>
                <a:gd name="T52" fmla="*/ 55 w 58"/>
                <a:gd name="T53" fmla="*/ 40 h 57"/>
                <a:gd name="T54" fmla="*/ 49 w 58"/>
                <a:gd name="T55" fmla="*/ 50 h 57"/>
                <a:gd name="T56" fmla="*/ 40 w 58"/>
                <a:gd name="T57" fmla="*/ 55 h 57"/>
                <a:gd name="T58" fmla="*/ 29 w 58"/>
                <a:gd name="T59" fmla="*/ 57 h 57"/>
                <a:gd name="T60" fmla="*/ 17 w 58"/>
                <a:gd name="T61" fmla="*/ 55 h 57"/>
                <a:gd name="T62" fmla="*/ 8 w 58"/>
                <a:gd name="T63" fmla="*/ 50 h 57"/>
                <a:gd name="T64" fmla="*/ 2 w 58"/>
                <a:gd name="T65" fmla="*/ 40 h 57"/>
                <a:gd name="T66" fmla="*/ 0 w 58"/>
                <a:gd name="T67" fmla="*/ 29 h 57"/>
                <a:gd name="T68" fmla="*/ 2 w 58"/>
                <a:gd name="T69" fmla="*/ 17 h 57"/>
                <a:gd name="T70" fmla="*/ 8 w 58"/>
                <a:gd name="T71" fmla="*/ 8 h 57"/>
                <a:gd name="T72" fmla="*/ 17 w 58"/>
                <a:gd name="T73" fmla="*/ 2 h 57"/>
                <a:gd name="T74" fmla="*/ 29 w 58"/>
                <a:gd name="T7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57">
                  <a:moveTo>
                    <a:pt x="29" y="14"/>
                  </a:moveTo>
                  <a:lnTo>
                    <a:pt x="24" y="16"/>
                  </a:lnTo>
                  <a:lnTo>
                    <a:pt x="20" y="17"/>
                  </a:lnTo>
                  <a:lnTo>
                    <a:pt x="17" y="21"/>
                  </a:lnTo>
                  <a:lnTo>
                    <a:pt x="15" y="25"/>
                  </a:lnTo>
                  <a:lnTo>
                    <a:pt x="15" y="29"/>
                  </a:lnTo>
                  <a:lnTo>
                    <a:pt x="15" y="33"/>
                  </a:lnTo>
                  <a:lnTo>
                    <a:pt x="17" y="36"/>
                  </a:lnTo>
                  <a:lnTo>
                    <a:pt x="20" y="40"/>
                  </a:lnTo>
                  <a:lnTo>
                    <a:pt x="24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0"/>
                  </a:lnTo>
                  <a:lnTo>
                    <a:pt x="40" y="36"/>
                  </a:lnTo>
                  <a:lnTo>
                    <a:pt x="42" y="33"/>
                  </a:lnTo>
                  <a:lnTo>
                    <a:pt x="44" y="29"/>
                  </a:lnTo>
                  <a:lnTo>
                    <a:pt x="42" y="25"/>
                  </a:lnTo>
                  <a:lnTo>
                    <a:pt x="40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4"/>
                  </a:lnTo>
                  <a:close/>
                  <a:moveTo>
                    <a:pt x="29" y="0"/>
                  </a:moveTo>
                  <a:lnTo>
                    <a:pt x="40" y="2"/>
                  </a:lnTo>
                  <a:lnTo>
                    <a:pt x="49" y="8"/>
                  </a:lnTo>
                  <a:lnTo>
                    <a:pt x="55" y="17"/>
                  </a:lnTo>
                  <a:lnTo>
                    <a:pt x="58" y="29"/>
                  </a:lnTo>
                  <a:lnTo>
                    <a:pt x="55" y="40"/>
                  </a:lnTo>
                  <a:lnTo>
                    <a:pt x="49" y="50"/>
                  </a:lnTo>
                  <a:lnTo>
                    <a:pt x="40" y="55"/>
                  </a:lnTo>
                  <a:lnTo>
                    <a:pt x="29" y="57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2" y="40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2" name="Freeform 1474">
              <a:extLst>
                <a:ext uri="{FF2B5EF4-FFF2-40B4-BE49-F238E27FC236}">
                  <a16:creationId xmlns:a16="http://schemas.microsoft.com/office/drawing/2014/main" id="{4B7A001E-7AFA-4D57-AABB-0330FCAB15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1713" y="5710237"/>
              <a:ext cx="92075" cy="90488"/>
            </a:xfrm>
            <a:custGeom>
              <a:avLst/>
              <a:gdLst>
                <a:gd name="T0" fmla="*/ 29 w 58"/>
                <a:gd name="T1" fmla="*/ 14 h 57"/>
                <a:gd name="T2" fmla="*/ 24 w 58"/>
                <a:gd name="T3" fmla="*/ 14 h 57"/>
                <a:gd name="T4" fmla="*/ 20 w 58"/>
                <a:gd name="T5" fmla="*/ 17 h 57"/>
                <a:gd name="T6" fmla="*/ 17 w 58"/>
                <a:gd name="T7" fmla="*/ 19 h 57"/>
                <a:gd name="T8" fmla="*/ 15 w 58"/>
                <a:gd name="T9" fmla="*/ 23 h 57"/>
                <a:gd name="T10" fmla="*/ 15 w 58"/>
                <a:gd name="T11" fmla="*/ 28 h 57"/>
                <a:gd name="T12" fmla="*/ 15 w 58"/>
                <a:gd name="T13" fmla="*/ 32 h 57"/>
                <a:gd name="T14" fmla="*/ 17 w 58"/>
                <a:gd name="T15" fmla="*/ 36 h 57"/>
                <a:gd name="T16" fmla="*/ 20 w 58"/>
                <a:gd name="T17" fmla="*/ 39 h 57"/>
                <a:gd name="T18" fmla="*/ 24 w 58"/>
                <a:gd name="T19" fmla="*/ 42 h 57"/>
                <a:gd name="T20" fmla="*/ 29 w 58"/>
                <a:gd name="T21" fmla="*/ 43 h 57"/>
                <a:gd name="T22" fmla="*/ 33 w 58"/>
                <a:gd name="T23" fmla="*/ 42 h 57"/>
                <a:gd name="T24" fmla="*/ 37 w 58"/>
                <a:gd name="T25" fmla="*/ 39 h 57"/>
                <a:gd name="T26" fmla="*/ 40 w 58"/>
                <a:gd name="T27" fmla="*/ 36 h 57"/>
                <a:gd name="T28" fmla="*/ 42 w 58"/>
                <a:gd name="T29" fmla="*/ 32 h 57"/>
                <a:gd name="T30" fmla="*/ 44 w 58"/>
                <a:gd name="T31" fmla="*/ 28 h 57"/>
                <a:gd name="T32" fmla="*/ 42 w 58"/>
                <a:gd name="T33" fmla="*/ 23 h 57"/>
                <a:gd name="T34" fmla="*/ 40 w 58"/>
                <a:gd name="T35" fmla="*/ 19 h 57"/>
                <a:gd name="T36" fmla="*/ 37 w 58"/>
                <a:gd name="T37" fmla="*/ 17 h 57"/>
                <a:gd name="T38" fmla="*/ 33 w 58"/>
                <a:gd name="T39" fmla="*/ 14 h 57"/>
                <a:gd name="T40" fmla="*/ 29 w 58"/>
                <a:gd name="T41" fmla="*/ 14 h 57"/>
                <a:gd name="T42" fmla="*/ 29 w 58"/>
                <a:gd name="T43" fmla="*/ 0 h 57"/>
                <a:gd name="T44" fmla="*/ 40 w 58"/>
                <a:gd name="T45" fmla="*/ 1 h 57"/>
                <a:gd name="T46" fmla="*/ 49 w 58"/>
                <a:gd name="T47" fmla="*/ 8 h 57"/>
                <a:gd name="T48" fmla="*/ 55 w 58"/>
                <a:gd name="T49" fmla="*/ 17 h 57"/>
                <a:gd name="T50" fmla="*/ 58 w 58"/>
                <a:gd name="T51" fmla="*/ 28 h 57"/>
                <a:gd name="T52" fmla="*/ 55 w 58"/>
                <a:gd name="T53" fmla="*/ 39 h 57"/>
                <a:gd name="T54" fmla="*/ 49 w 58"/>
                <a:gd name="T55" fmla="*/ 48 h 57"/>
                <a:gd name="T56" fmla="*/ 40 w 58"/>
                <a:gd name="T57" fmla="*/ 55 h 57"/>
                <a:gd name="T58" fmla="*/ 29 w 58"/>
                <a:gd name="T59" fmla="*/ 57 h 57"/>
                <a:gd name="T60" fmla="*/ 17 w 58"/>
                <a:gd name="T61" fmla="*/ 55 h 57"/>
                <a:gd name="T62" fmla="*/ 8 w 58"/>
                <a:gd name="T63" fmla="*/ 48 h 57"/>
                <a:gd name="T64" fmla="*/ 2 w 58"/>
                <a:gd name="T65" fmla="*/ 39 h 57"/>
                <a:gd name="T66" fmla="*/ 0 w 58"/>
                <a:gd name="T67" fmla="*/ 28 h 57"/>
                <a:gd name="T68" fmla="*/ 2 w 58"/>
                <a:gd name="T69" fmla="*/ 17 h 57"/>
                <a:gd name="T70" fmla="*/ 8 w 58"/>
                <a:gd name="T71" fmla="*/ 8 h 57"/>
                <a:gd name="T72" fmla="*/ 17 w 58"/>
                <a:gd name="T73" fmla="*/ 1 h 57"/>
                <a:gd name="T74" fmla="*/ 29 w 58"/>
                <a:gd name="T7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57">
                  <a:moveTo>
                    <a:pt x="29" y="14"/>
                  </a:moveTo>
                  <a:lnTo>
                    <a:pt x="24" y="14"/>
                  </a:lnTo>
                  <a:lnTo>
                    <a:pt x="20" y="17"/>
                  </a:lnTo>
                  <a:lnTo>
                    <a:pt x="17" y="19"/>
                  </a:lnTo>
                  <a:lnTo>
                    <a:pt x="15" y="23"/>
                  </a:lnTo>
                  <a:lnTo>
                    <a:pt x="15" y="28"/>
                  </a:lnTo>
                  <a:lnTo>
                    <a:pt x="15" y="32"/>
                  </a:lnTo>
                  <a:lnTo>
                    <a:pt x="17" y="36"/>
                  </a:lnTo>
                  <a:lnTo>
                    <a:pt x="20" y="39"/>
                  </a:lnTo>
                  <a:lnTo>
                    <a:pt x="24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39"/>
                  </a:lnTo>
                  <a:lnTo>
                    <a:pt x="40" y="36"/>
                  </a:lnTo>
                  <a:lnTo>
                    <a:pt x="42" y="32"/>
                  </a:lnTo>
                  <a:lnTo>
                    <a:pt x="44" y="28"/>
                  </a:lnTo>
                  <a:lnTo>
                    <a:pt x="42" y="23"/>
                  </a:lnTo>
                  <a:lnTo>
                    <a:pt x="40" y="19"/>
                  </a:lnTo>
                  <a:lnTo>
                    <a:pt x="37" y="17"/>
                  </a:lnTo>
                  <a:lnTo>
                    <a:pt x="33" y="14"/>
                  </a:lnTo>
                  <a:lnTo>
                    <a:pt x="29" y="14"/>
                  </a:lnTo>
                  <a:close/>
                  <a:moveTo>
                    <a:pt x="29" y="0"/>
                  </a:moveTo>
                  <a:lnTo>
                    <a:pt x="40" y="1"/>
                  </a:lnTo>
                  <a:lnTo>
                    <a:pt x="49" y="8"/>
                  </a:lnTo>
                  <a:lnTo>
                    <a:pt x="55" y="17"/>
                  </a:lnTo>
                  <a:lnTo>
                    <a:pt x="58" y="28"/>
                  </a:lnTo>
                  <a:lnTo>
                    <a:pt x="55" y="39"/>
                  </a:lnTo>
                  <a:lnTo>
                    <a:pt x="49" y="48"/>
                  </a:lnTo>
                  <a:lnTo>
                    <a:pt x="40" y="55"/>
                  </a:lnTo>
                  <a:lnTo>
                    <a:pt x="29" y="57"/>
                  </a:lnTo>
                  <a:lnTo>
                    <a:pt x="17" y="55"/>
                  </a:lnTo>
                  <a:lnTo>
                    <a:pt x="8" y="48"/>
                  </a:lnTo>
                  <a:lnTo>
                    <a:pt x="2" y="39"/>
                  </a:lnTo>
                  <a:lnTo>
                    <a:pt x="0" y="28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7" y="1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3" name="Freeform 1475">
              <a:extLst>
                <a:ext uri="{FF2B5EF4-FFF2-40B4-BE49-F238E27FC236}">
                  <a16:creationId xmlns:a16="http://schemas.microsoft.com/office/drawing/2014/main" id="{C7969CD0-995A-414D-A987-647E79223F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1713" y="5834062"/>
              <a:ext cx="92075" cy="92075"/>
            </a:xfrm>
            <a:custGeom>
              <a:avLst/>
              <a:gdLst>
                <a:gd name="T0" fmla="*/ 29 w 58"/>
                <a:gd name="T1" fmla="*/ 15 h 58"/>
                <a:gd name="T2" fmla="*/ 24 w 58"/>
                <a:gd name="T3" fmla="*/ 16 h 58"/>
                <a:gd name="T4" fmla="*/ 20 w 58"/>
                <a:gd name="T5" fmla="*/ 17 h 58"/>
                <a:gd name="T6" fmla="*/ 17 w 58"/>
                <a:gd name="T7" fmla="*/ 21 h 58"/>
                <a:gd name="T8" fmla="*/ 15 w 58"/>
                <a:gd name="T9" fmla="*/ 25 h 58"/>
                <a:gd name="T10" fmla="*/ 15 w 58"/>
                <a:gd name="T11" fmla="*/ 29 h 58"/>
                <a:gd name="T12" fmla="*/ 15 w 58"/>
                <a:gd name="T13" fmla="*/ 33 h 58"/>
                <a:gd name="T14" fmla="*/ 17 w 58"/>
                <a:gd name="T15" fmla="*/ 37 h 58"/>
                <a:gd name="T16" fmla="*/ 20 w 58"/>
                <a:gd name="T17" fmla="*/ 41 h 58"/>
                <a:gd name="T18" fmla="*/ 24 w 58"/>
                <a:gd name="T19" fmla="*/ 42 h 58"/>
                <a:gd name="T20" fmla="*/ 29 w 58"/>
                <a:gd name="T21" fmla="*/ 43 h 58"/>
                <a:gd name="T22" fmla="*/ 33 w 58"/>
                <a:gd name="T23" fmla="*/ 42 h 58"/>
                <a:gd name="T24" fmla="*/ 37 w 58"/>
                <a:gd name="T25" fmla="*/ 41 h 58"/>
                <a:gd name="T26" fmla="*/ 40 w 58"/>
                <a:gd name="T27" fmla="*/ 37 h 58"/>
                <a:gd name="T28" fmla="*/ 42 w 58"/>
                <a:gd name="T29" fmla="*/ 33 h 58"/>
                <a:gd name="T30" fmla="*/ 44 w 58"/>
                <a:gd name="T31" fmla="*/ 29 h 58"/>
                <a:gd name="T32" fmla="*/ 42 w 58"/>
                <a:gd name="T33" fmla="*/ 25 h 58"/>
                <a:gd name="T34" fmla="*/ 40 w 58"/>
                <a:gd name="T35" fmla="*/ 21 h 58"/>
                <a:gd name="T36" fmla="*/ 37 w 58"/>
                <a:gd name="T37" fmla="*/ 17 h 58"/>
                <a:gd name="T38" fmla="*/ 33 w 58"/>
                <a:gd name="T39" fmla="*/ 16 h 58"/>
                <a:gd name="T40" fmla="*/ 29 w 58"/>
                <a:gd name="T41" fmla="*/ 15 h 58"/>
                <a:gd name="T42" fmla="*/ 29 w 58"/>
                <a:gd name="T43" fmla="*/ 0 h 58"/>
                <a:gd name="T44" fmla="*/ 40 w 58"/>
                <a:gd name="T45" fmla="*/ 3 h 58"/>
                <a:gd name="T46" fmla="*/ 49 w 58"/>
                <a:gd name="T47" fmla="*/ 8 h 58"/>
                <a:gd name="T48" fmla="*/ 55 w 58"/>
                <a:gd name="T49" fmla="*/ 17 h 58"/>
                <a:gd name="T50" fmla="*/ 58 w 58"/>
                <a:gd name="T51" fmla="*/ 29 h 58"/>
                <a:gd name="T52" fmla="*/ 55 w 58"/>
                <a:gd name="T53" fmla="*/ 41 h 58"/>
                <a:gd name="T54" fmla="*/ 49 w 58"/>
                <a:gd name="T55" fmla="*/ 50 h 58"/>
                <a:gd name="T56" fmla="*/ 40 w 58"/>
                <a:gd name="T57" fmla="*/ 55 h 58"/>
                <a:gd name="T58" fmla="*/ 29 w 58"/>
                <a:gd name="T59" fmla="*/ 58 h 58"/>
                <a:gd name="T60" fmla="*/ 17 w 58"/>
                <a:gd name="T61" fmla="*/ 55 h 58"/>
                <a:gd name="T62" fmla="*/ 8 w 58"/>
                <a:gd name="T63" fmla="*/ 50 h 58"/>
                <a:gd name="T64" fmla="*/ 2 w 58"/>
                <a:gd name="T65" fmla="*/ 41 h 58"/>
                <a:gd name="T66" fmla="*/ 0 w 58"/>
                <a:gd name="T67" fmla="*/ 29 h 58"/>
                <a:gd name="T68" fmla="*/ 2 w 58"/>
                <a:gd name="T69" fmla="*/ 17 h 58"/>
                <a:gd name="T70" fmla="*/ 8 w 58"/>
                <a:gd name="T71" fmla="*/ 8 h 58"/>
                <a:gd name="T72" fmla="*/ 17 w 58"/>
                <a:gd name="T73" fmla="*/ 3 h 58"/>
                <a:gd name="T74" fmla="*/ 29 w 58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58">
                  <a:moveTo>
                    <a:pt x="29" y="15"/>
                  </a:moveTo>
                  <a:lnTo>
                    <a:pt x="24" y="16"/>
                  </a:lnTo>
                  <a:lnTo>
                    <a:pt x="20" y="17"/>
                  </a:lnTo>
                  <a:lnTo>
                    <a:pt x="17" y="21"/>
                  </a:lnTo>
                  <a:lnTo>
                    <a:pt x="15" y="25"/>
                  </a:lnTo>
                  <a:lnTo>
                    <a:pt x="15" y="29"/>
                  </a:lnTo>
                  <a:lnTo>
                    <a:pt x="15" y="33"/>
                  </a:lnTo>
                  <a:lnTo>
                    <a:pt x="17" y="37"/>
                  </a:lnTo>
                  <a:lnTo>
                    <a:pt x="20" y="41"/>
                  </a:lnTo>
                  <a:lnTo>
                    <a:pt x="24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1"/>
                  </a:lnTo>
                  <a:lnTo>
                    <a:pt x="40" y="37"/>
                  </a:lnTo>
                  <a:lnTo>
                    <a:pt x="42" y="33"/>
                  </a:lnTo>
                  <a:lnTo>
                    <a:pt x="44" y="29"/>
                  </a:lnTo>
                  <a:lnTo>
                    <a:pt x="42" y="25"/>
                  </a:lnTo>
                  <a:lnTo>
                    <a:pt x="40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40" y="3"/>
                  </a:lnTo>
                  <a:lnTo>
                    <a:pt x="49" y="8"/>
                  </a:lnTo>
                  <a:lnTo>
                    <a:pt x="55" y="17"/>
                  </a:lnTo>
                  <a:lnTo>
                    <a:pt x="58" y="29"/>
                  </a:lnTo>
                  <a:lnTo>
                    <a:pt x="55" y="41"/>
                  </a:lnTo>
                  <a:lnTo>
                    <a:pt x="49" y="50"/>
                  </a:lnTo>
                  <a:lnTo>
                    <a:pt x="40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2" y="41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7" y="3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274" name="Прямая со стрелкой 273">
            <a:extLst>
              <a:ext uri="{FF2B5EF4-FFF2-40B4-BE49-F238E27FC236}">
                <a16:creationId xmlns:a16="http://schemas.microsoft.com/office/drawing/2014/main" id="{3C4D4529-1BB0-48A9-86BA-027095CF45A2}"/>
              </a:ext>
            </a:extLst>
          </p:cNvPr>
          <p:cNvCxnSpPr/>
          <p:nvPr/>
        </p:nvCxnSpPr>
        <p:spPr>
          <a:xfrm flipV="1">
            <a:off x="7865012" y="5129728"/>
            <a:ext cx="1076749" cy="725"/>
          </a:xfrm>
          <a:prstGeom prst="straightConnector1">
            <a:avLst/>
          </a:prstGeom>
          <a:ln w="28575">
            <a:solidFill>
              <a:srgbClr val="DD1A3C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Прямая со стрелкой 274">
            <a:extLst>
              <a:ext uri="{FF2B5EF4-FFF2-40B4-BE49-F238E27FC236}">
                <a16:creationId xmlns:a16="http://schemas.microsoft.com/office/drawing/2014/main" id="{06A35E9C-E374-4068-9378-2503D2489B11}"/>
              </a:ext>
            </a:extLst>
          </p:cNvPr>
          <p:cNvCxnSpPr>
            <a:cxnSpLocks/>
          </p:cNvCxnSpPr>
          <p:nvPr/>
        </p:nvCxnSpPr>
        <p:spPr>
          <a:xfrm flipV="1">
            <a:off x="9763290" y="5124952"/>
            <a:ext cx="1104095" cy="1"/>
          </a:xfrm>
          <a:prstGeom prst="straightConnector1">
            <a:avLst/>
          </a:prstGeom>
          <a:ln w="28575">
            <a:solidFill>
              <a:srgbClr val="DD1A3C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6" name="Группа 275">
            <a:extLst>
              <a:ext uri="{FF2B5EF4-FFF2-40B4-BE49-F238E27FC236}">
                <a16:creationId xmlns:a16="http://schemas.microsoft.com/office/drawing/2014/main" id="{903A0E9A-3FD4-4964-92A3-4EA1EFDFB62D}"/>
              </a:ext>
            </a:extLst>
          </p:cNvPr>
          <p:cNvGrpSpPr/>
          <p:nvPr/>
        </p:nvGrpSpPr>
        <p:grpSpPr>
          <a:xfrm>
            <a:off x="6919211" y="3537664"/>
            <a:ext cx="430340" cy="1115022"/>
            <a:chOff x="4430871" y="3212209"/>
            <a:chExt cx="430340" cy="1115022"/>
          </a:xfrm>
        </p:grpSpPr>
        <p:cxnSp>
          <p:nvCxnSpPr>
            <p:cNvPr id="277" name="Прямая со стрелкой 276">
              <a:extLst>
                <a:ext uri="{FF2B5EF4-FFF2-40B4-BE49-F238E27FC236}">
                  <a16:creationId xmlns:a16="http://schemas.microsoft.com/office/drawing/2014/main" id="{DDBC3C93-925C-46E8-899D-56EAF34096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46041" y="3212209"/>
              <a:ext cx="0" cy="1115022"/>
            </a:xfrm>
            <a:prstGeom prst="straightConnector1">
              <a:avLst/>
            </a:prstGeom>
            <a:ln w="28575">
              <a:solidFill>
                <a:srgbClr val="3361AE"/>
              </a:solidFill>
              <a:prstDash val="solid"/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8" name="Группа 277">
              <a:extLst>
                <a:ext uri="{FF2B5EF4-FFF2-40B4-BE49-F238E27FC236}">
                  <a16:creationId xmlns:a16="http://schemas.microsoft.com/office/drawing/2014/main" id="{3C8D93B5-A550-4E70-8754-EC8BCD68B0BC}"/>
                </a:ext>
              </a:extLst>
            </p:cNvPr>
            <p:cNvGrpSpPr/>
            <p:nvPr/>
          </p:nvGrpSpPr>
          <p:grpSpPr>
            <a:xfrm>
              <a:off x="4430871" y="3623446"/>
              <a:ext cx="430340" cy="430338"/>
              <a:chOff x="5328077" y="3651286"/>
              <a:chExt cx="430340" cy="430338"/>
            </a:xfrm>
          </p:grpSpPr>
          <p:sp>
            <p:nvSpPr>
              <p:cNvPr id="279" name="Овал 278">
                <a:extLst>
                  <a:ext uri="{FF2B5EF4-FFF2-40B4-BE49-F238E27FC236}">
                    <a16:creationId xmlns:a16="http://schemas.microsoft.com/office/drawing/2014/main" id="{97EB7066-CB01-42C3-B8C3-1F030910A06D}"/>
                  </a:ext>
                </a:extLst>
              </p:cNvPr>
              <p:cNvSpPr/>
              <p:nvPr/>
            </p:nvSpPr>
            <p:spPr>
              <a:xfrm>
                <a:off x="5328077" y="3651286"/>
                <a:ext cx="430340" cy="43033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361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280" name="Группа 279">
                <a:extLst>
                  <a:ext uri="{FF2B5EF4-FFF2-40B4-BE49-F238E27FC236}">
                    <a16:creationId xmlns:a16="http://schemas.microsoft.com/office/drawing/2014/main" id="{CED011F4-E983-4861-B9B0-10854EF4F51E}"/>
                  </a:ext>
                </a:extLst>
              </p:cNvPr>
              <p:cNvGrpSpPr/>
              <p:nvPr/>
            </p:nvGrpSpPr>
            <p:grpSpPr>
              <a:xfrm>
                <a:off x="5441054" y="3757449"/>
                <a:ext cx="218011" cy="218011"/>
                <a:chOff x="7252236" y="5377122"/>
                <a:chExt cx="550710" cy="550710"/>
              </a:xfrm>
              <a:solidFill>
                <a:schemeClr val="tx1">
                  <a:lumMod val="85000"/>
                  <a:lumOff val="15000"/>
                </a:schemeClr>
              </a:solidFill>
            </p:grpSpPr>
            <p:sp>
              <p:nvSpPr>
                <p:cNvPr id="281" name="Freeform 302">
                  <a:extLst>
                    <a:ext uri="{FF2B5EF4-FFF2-40B4-BE49-F238E27FC236}">
                      <a16:creationId xmlns:a16="http://schemas.microsoft.com/office/drawing/2014/main" id="{C5909D3F-417C-4CF5-ABFE-9A5D656AD64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630849" y="5755735"/>
                  <a:ext cx="172097" cy="172097"/>
                </a:xfrm>
                <a:custGeom>
                  <a:avLst/>
                  <a:gdLst>
                    <a:gd name="T0" fmla="*/ 32 w 160"/>
                    <a:gd name="T1" fmla="*/ 32 h 160"/>
                    <a:gd name="T2" fmla="*/ 32 w 160"/>
                    <a:gd name="T3" fmla="*/ 128 h 160"/>
                    <a:gd name="T4" fmla="*/ 128 w 160"/>
                    <a:gd name="T5" fmla="*/ 128 h 160"/>
                    <a:gd name="T6" fmla="*/ 128 w 160"/>
                    <a:gd name="T7" fmla="*/ 32 h 160"/>
                    <a:gd name="T8" fmla="*/ 32 w 160"/>
                    <a:gd name="T9" fmla="*/ 32 h 160"/>
                    <a:gd name="T10" fmla="*/ 16 w 160"/>
                    <a:gd name="T11" fmla="*/ 0 h 160"/>
                    <a:gd name="T12" fmla="*/ 144 w 160"/>
                    <a:gd name="T13" fmla="*/ 0 h 160"/>
                    <a:gd name="T14" fmla="*/ 149 w 160"/>
                    <a:gd name="T15" fmla="*/ 1 h 160"/>
                    <a:gd name="T16" fmla="*/ 154 w 160"/>
                    <a:gd name="T17" fmla="*/ 3 h 160"/>
                    <a:gd name="T18" fmla="*/ 157 w 160"/>
                    <a:gd name="T19" fmla="*/ 6 h 160"/>
                    <a:gd name="T20" fmla="*/ 160 w 160"/>
                    <a:gd name="T21" fmla="*/ 11 h 160"/>
                    <a:gd name="T22" fmla="*/ 160 w 160"/>
                    <a:gd name="T23" fmla="*/ 16 h 160"/>
                    <a:gd name="T24" fmla="*/ 160 w 160"/>
                    <a:gd name="T25" fmla="*/ 144 h 160"/>
                    <a:gd name="T26" fmla="*/ 160 w 160"/>
                    <a:gd name="T27" fmla="*/ 149 h 160"/>
                    <a:gd name="T28" fmla="*/ 157 w 160"/>
                    <a:gd name="T29" fmla="*/ 154 h 160"/>
                    <a:gd name="T30" fmla="*/ 154 w 160"/>
                    <a:gd name="T31" fmla="*/ 157 h 160"/>
                    <a:gd name="T32" fmla="*/ 149 w 160"/>
                    <a:gd name="T33" fmla="*/ 158 h 160"/>
                    <a:gd name="T34" fmla="*/ 144 w 160"/>
                    <a:gd name="T35" fmla="*/ 160 h 160"/>
                    <a:gd name="T36" fmla="*/ 16 w 160"/>
                    <a:gd name="T37" fmla="*/ 160 h 160"/>
                    <a:gd name="T38" fmla="*/ 11 w 160"/>
                    <a:gd name="T39" fmla="*/ 158 h 160"/>
                    <a:gd name="T40" fmla="*/ 6 w 160"/>
                    <a:gd name="T41" fmla="*/ 157 h 160"/>
                    <a:gd name="T42" fmla="*/ 3 w 160"/>
                    <a:gd name="T43" fmla="*/ 154 h 160"/>
                    <a:gd name="T44" fmla="*/ 1 w 160"/>
                    <a:gd name="T45" fmla="*/ 149 h 160"/>
                    <a:gd name="T46" fmla="*/ 0 w 160"/>
                    <a:gd name="T47" fmla="*/ 144 h 160"/>
                    <a:gd name="T48" fmla="*/ 0 w 160"/>
                    <a:gd name="T49" fmla="*/ 16 h 160"/>
                    <a:gd name="T50" fmla="*/ 1 w 160"/>
                    <a:gd name="T51" fmla="*/ 11 h 160"/>
                    <a:gd name="T52" fmla="*/ 3 w 160"/>
                    <a:gd name="T53" fmla="*/ 6 h 160"/>
                    <a:gd name="T54" fmla="*/ 6 w 160"/>
                    <a:gd name="T55" fmla="*/ 3 h 160"/>
                    <a:gd name="T56" fmla="*/ 11 w 160"/>
                    <a:gd name="T57" fmla="*/ 1 h 160"/>
                    <a:gd name="T58" fmla="*/ 16 w 160"/>
                    <a:gd name="T59" fmla="*/ 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60" h="160">
                      <a:moveTo>
                        <a:pt x="32" y="32"/>
                      </a:moveTo>
                      <a:lnTo>
                        <a:pt x="32" y="128"/>
                      </a:lnTo>
                      <a:lnTo>
                        <a:pt x="128" y="128"/>
                      </a:lnTo>
                      <a:lnTo>
                        <a:pt x="128" y="32"/>
                      </a:lnTo>
                      <a:lnTo>
                        <a:pt x="32" y="32"/>
                      </a:lnTo>
                      <a:close/>
                      <a:moveTo>
                        <a:pt x="16" y="0"/>
                      </a:moveTo>
                      <a:lnTo>
                        <a:pt x="144" y="0"/>
                      </a:lnTo>
                      <a:lnTo>
                        <a:pt x="149" y="1"/>
                      </a:lnTo>
                      <a:lnTo>
                        <a:pt x="154" y="3"/>
                      </a:lnTo>
                      <a:lnTo>
                        <a:pt x="157" y="6"/>
                      </a:lnTo>
                      <a:lnTo>
                        <a:pt x="160" y="11"/>
                      </a:lnTo>
                      <a:lnTo>
                        <a:pt x="160" y="16"/>
                      </a:lnTo>
                      <a:lnTo>
                        <a:pt x="160" y="144"/>
                      </a:lnTo>
                      <a:lnTo>
                        <a:pt x="160" y="149"/>
                      </a:lnTo>
                      <a:lnTo>
                        <a:pt x="157" y="154"/>
                      </a:lnTo>
                      <a:lnTo>
                        <a:pt x="154" y="157"/>
                      </a:lnTo>
                      <a:lnTo>
                        <a:pt x="149" y="158"/>
                      </a:lnTo>
                      <a:lnTo>
                        <a:pt x="144" y="160"/>
                      </a:lnTo>
                      <a:lnTo>
                        <a:pt x="16" y="160"/>
                      </a:lnTo>
                      <a:lnTo>
                        <a:pt x="11" y="158"/>
                      </a:lnTo>
                      <a:lnTo>
                        <a:pt x="6" y="157"/>
                      </a:lnTo>
                      <a:lnTo>
                        <a:pt x="3" y="154"/>
                      </a:lnTo>
                      <a:lnTo>
                        <a:pt x="1" y="149"/>
                      </a:lnTo>
                      <a:lnTo>
                        <a:pt x="0" y="144"/>
                      </a:lnTo>
                      <a:lnTo>
                        <a:pt x="0" y="16"/>
                      </a:lnTo>
                      <a:lnTo>
                        <a:pt x="1" y="11"/>
                      </a:lnTo>
                      <a:lnTo>
                        <a:pt x="3" y="6"/>
                      </a:lnTo>
                      <a:lnTo>
                        <a:pt x="6" y="3"/>
                      </a:lnTo>
                      <a:lnTo>
                        <a:pt x="11" y="1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2" name="Rectangle 303">
                  <a:extLst>
                    <a:ext uri="{FF2B5EF4-FFF2-40B4-BE49-F238E27FC236}">
                      <a16:creationId xmlns:a16="http://schemas.microsoft.com/office/drawing/2014/main" id="{023A53F2-12C7-413C-A9F4-1EF8D326E9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3" name="Freeform 304">
                  <a:extLst>
                    <a:ext uri="{FF2B5EF4-FFF2-40B4-BE49-F238E27FC236}">
                      <a16:creationId xmlns:a16="http://schemas.microsoft.com/office/drawing/2014/main" id="{AC66B5FC-62CD-4088-B5EF-EF86E9F7D3E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252236" y="5755735"/>
                  <a:ext cx="172097" cy="172097"/>
                </a:xfrm>
                <a:custGeom>
                  <a:avLst/>
                  <a:gdLst>
                    <a:gd name="T0" fmla="*/ 32 w 161"/>
                    <a:gd name="T1" fmla="*/ 32 h 160"/>
                    <a:gd name="T2" fmla="*/ 32 w 161"/>
                    <a:gd name="T3" fmla="*/ 128 h 160"/>
                    <a:gd name="T4" fmla="*/ 129 w 161"/>
                    <a:gd name="T5" fmla="*/ 128 h 160"/>
                    <a:gd name="T6" fmla="*/ 129 w 161"/>
                    <a:gd name="T7" fmla="*/ 32 h 160"/>
                    <a:gd name="T8" fmla="*/ 32 w 161"/>
                    <a:gd name="T9" fmla="*/ 32 h 160"/>
                    <a:gd name="T10" fmla="*/ 16 w 161"/>
                    <a:gd name="T11" fmla="*/ 0 h 160"/>
                    <a:gd name="T12" fmla="*/ 145 w 161"/>
                    <a:gd name="T13" fmla="*/ 0 h 160"/>
                    <a:gd name="T14" fmla="*/ 150 w 161"/>
                    <a:gd name="T15" fmla="*/ 1 h 160"/>
                    <a:gd name="T16" fmla="*/ 154 w 161"/>
                    <a:gd name="T17" fmla="*/ 3 h 160"/>
                    <a:gd name="T18" fmla="*/ 158 w 161"/>
                    <a:gd name="T19" fmla="*/ 6 h 160"/>
                    <a:gd name="T20" fmla="*/ 159 w 161"/>
                    <a:gd name="T21" fmla="*/ 11 h 160"/>
                    <a:gd name="T22" fmla="*/ 161 w 161"/>
                    <a:gd name="T23" fmla="*/ 16 h 160"/>
                    <a:gd name="T24" fmla="*/ 161 w 161"/>
                    <a:gd name="T25" fmla="*/ 144 h 160"/>
                    <a:gd name="T26" fmla="*/ 159 w 161"/>
                    <a:gd name="T27" fmla="*/ 149 h 160"/>
                    <a:gd name="T28" fmla="*/ 158 w 161"/>
                    <a:gd name="T29" fmla="*/ 154 h 160"/>
                    <a:gd name="T30" fmla="*/ 154 w 161"/>
                    <a:gd name="T31" fmla="*/ 157 h 160"/>
                    <a:gd name="T32" fmla="*/ 150 w 161"/>
                    <a:gd name="T33" fmla="*/ 158 h 160"/>
                    <a:gd name="T34" fmla="*/ 145 w 161"/>
                    <a:gd name="T35" fmla="*/ 160 h 160"/>
                    <a:gd name="T36" fmla="*/ 16 w 161"/>
                    <a:gd name="T37" fmla="*/ 160 h 160"/>
                    <a:gd name="T38" fmla="*/ 12 w 161"/>
                    <a:gd name="T39" fmla="*/ 158 h 160"/>
                    <a:gd name="T40" fmla="*/ 7 w 161"/>
                    <a:gd name="T41" fmla="*/ 157 h 160"/>
                    <a:gd name="T42" fmla="*/ 4 w 161"/>
                    <a:gd name="T43" fmla="*/ 154 h 160"/>
                    <a:gd name="T44" fmla="*/ 2 w 161"/>
                    <a:gd name="T45" fmla="*/ 149 h 160"/>
                    <a:gd name="T46" fmla="*/ 0 w 161"/>
                    <a:gd name="T47" fmla="*/ 144 h 160"/>
                    <a:gd name="T48" fmla="*/ 0 w 161"/>
                    <a:gd name="T49" fmla="*/ 16 h 160"/>
                    <a:gd name="T50" fmla="*/ 2 w 161"/>
                    <a:gd name="T51" fmla="*/ 11 h 160"/>
                    <a:gd name="T52" fmla="*/ 4 w 161"/>
                    <a:gd name="T53" fmla="*/ 6 h 160"/>
                    <a:gd name="T54" fmla="*/ 7 w 161"/>
                    <a:gd name="T55" fmla="*/ 3 h 160"/>
                    <a:gd name="T56" fmla="*/ 12 w 161"/>
                    <a:gd name="T57" fmla="*/ 1 h 160"/>
                    <a:gd name="T58" fmla="*/ 16 w 161"/>
                    <a:gd name="T59" fmla="*/ 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61" h="160">
                      <a:moveTo>
                        <a:pt x="32" y="32"/>
                      </a:moveTo>
                      <a:lnTo>
                        <a:pt x="32" y="128"/>
                      </a:lnTo>
                      <a:lnTo>
                        <a:pt x="129" y="128"/>
                      </a:lnTo>
                      <a:lnTo>
                        <a:pt x="129" y="32"/>
                      </a:lnTo>
                      <a:lnTo>
                        <a:pt x="32" y="32"/>
                      </a:lnTo>
                      <a:close/>
                      <a:moveTo>
                        <a:pt x="16" y="0"/>
                      </a:moveTo>
                      <a:lnTo>
                        <a:pt x="145" y="0"/>
                      </a:lnTo>
                      <a:lnTo>
                        <a:pt x="150" y="1"/>
                      </a:lnTo>
                      <a:lnTo>
                        <a:pt x="154" y="3"/>
                      </a:lnTo>
                      <a:lnTo>
                        <a:pt x="158" y="6"/>
                      </a:lnTo>
                      <a:lnTo>
                        <a:pt x="159" y="11"/>
                      </a:lnTo>
                      <a:lnTo>
                        <a:pt x="161" y="16"/>
                      </a:lnTo>
                      <a:lnTo>
                        <a:pt x="161" y="144"/>
                      </a:lnTo>
                      <a:lnTo>
                        <a:pt x="159" y="149"/>
                      </a:lnTo>
                      <a:lnTo>
                        <a:pt x="158" y="154"/>
                      </a:lnTo>
                      <a:lnTo>
                        <a:pt x="154" y="157"/>
                      </a:lnTo>
                      <a:lnTo>
                        <a:pt x="150" y="158"/>
                      </a:lnTo>
                      <a:lnTo>
                        <a:pt x="145" y="160"/>
                      </a:lnTo>
                      <a:lnTo>
                        <a:pt x="16" y="160"/>
                      </a:lnTo>
                      <a:lnTo>
                        <a:pt x="12" y="158"/>
                      </a:lnTo>
                      <a:lnTo>
                        <a:pt x="7" y="157"/>
                      </a:lnTo>
                      <a:lnTo>
                        <a:pt x="4" y="154"/>
                      </a:lnTo>
                      <a:lnTo>
                        <a:pt x="2" y="149"/>
                      </a:lnTo>
                      <a:lnTo>
                        <a:pt x="0" y="144"/>
                      </a:lnTo>
                      <a:lnTo>
                        <a:pt x="0" y="16"/>
                      </a:lnTo>
                      <a:lnTo>
                        <a:pt x="2" y="11"/>
                      </a:lnTo>
                      <a:lnTo>
                        <a:pt x="4" y="6"/>
                      </a:lnTo>
                      <a:lnTo>
                        <a:pt x="7" y="3"/>
                      </a:lnTo>
                      <a:lnTo>
                        <a:pt x="12" y="1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4" name="Rectangle 305">
                  <a:extLst>
                    <a:ext uri="{FF2B5EF4-FFF2-40B4-BE49-F238E27FC236}">
                      <a16:creationId xmlns:a16="http://schemas.microsoft.com/office/drawing/2014/main" id="{D68F3F74-C140-499E-BF99-F7E32109E0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5" name="Freeform 306">
                  <a:extLst>
                    <a:ext uri="{FF2B5EF4-FFF2-40B4-BE49-F238E27FC236}">
                      <a16:creationId xmlns:a16="http://schemas.microsoft.com/office/drawing/2014/main" id="{D7BA82BA-45B0-4780-932C-989D96BEAC0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252236" y="5377122"/>
                  <a:ext cx="172097" cy="172097"/>
                </a:xfrm>
                <a:custGeom>
                  <a:avLst/>
                  <a:gdLst>
                    <a:gd name="T0" fmla="*/ 32 w 161"/>
                    <a:gd name="T1" fmla="*/ 33 h 161"/>
                    <a:gd name="T2" fmla="*/ 32 w 161"/>
                    <a:gd name="T3" fmla="*/ 129 h 161"/>
                    <a:gd name="T4" fmla="*/ 129 w 161"/>
                    <a:gd name="T5" fmla="*/ 129 h 161"/>
                    <a:gd name="T6" fmla="*/ 129 w 161"/>
                    <a:gd name="T7" fmla="*/ 33 h 161"/>
                    <a:gd name="T8" fmla="*/ 32 w 161"/>
                    <a:gd name="T9" fmla="*/ 33 h 161"/>
                    <a:gd name="T10" fmla="*/ 16 w 161"/>
                    <a:gd name="T11" fmla="*/ 0 h 161"/>
                    <a:gd name="T12" fmla="*/ 145 w 161"/>
                    <a:gd name="T13" fmla="*/ 0 h 161"/>
                    <a:gd name="T14" fmla="*/ 150 w 161"/>
                    <a:gd name="T15" fmla="*/ 0 h 161"/>
                    <a:gd name="T16" fmla="*/ 154 w 161"/>
                    <a:gd name="T17" fmla="*/ 4 h 161"/>
                    <a:gd name="T18" fmla="*/ 158 w 161"/>
                    <a:gd name="T19" fmla="*/ 7 h 161"/>
                    <a:gd name="T20" fmla="*/ 159 w 161"/>
                    <a:gd name="T21" fmla="*/ 12 h 161"/>
                    <a:gd name="T22" fmla="*/ 161 w 161"/>
                    <a:gd name="T23" fmla="*/ 16 h 161"/>
                    <a:gd name="T24" fmla="*/ 161 w 161"/>
                    <a:gd name="T25" fmla="*/ 145 h 161"/>
                    <a:gd name="T26" fmla="*/ 159 w 161"/>
                    <a:gd name="T27" fmla="*/ 150 h 161"/>
                    <a:gd name="T28" fmla="*/ 158 w 161"/>
                    <a:gd name="T29" fmla="*/ 154 h 161"/>
                    <a:gd name="T30" fmla="*/ 154 w 161"/>
                    <a:gd name="T31" fmla="*/ 158 h 161"/>
                    <a:gd name="T32" fmla="*/ 150 w 161"/>
                    <a:gd name="T33" fmla="*/ 159 h 161"/>
                    <a:gd name="T34" fmla="*/ 145 w 161"/>
                    <a:gd name="T35" fmla="*/ 161 h 161"/>
                    <a:gd name="T36" fmla="*/ 16 w 161"/>
                    <a:gd name="T37" fmla="*/ 161 h 161"/>
                    <a:gd name="T38" fmla="*/ 12 w 161"/>
                    <a:gd name="T39" fmla="*/ 159 h 161"/>
                    <a:gd name="T40" fmla="*/ 7 w 161"/>
                    <a:gd name="T41" fmla="*/ 158 h 161"/>
                    <a:gd name="T42" fmla="*/ 4 w 161"/>
                    <a:gd name="T43" fmla="*/ 154 h 161"/>
                    <a:gd name="T44" fmla="*/ 2 w 161"/>
                    <a:gd name="T45" fmla="*/ 150 h 161"/>
                    <a:gd name="T46" fmla="*/ 0 w 161"/>
                    <a:gd name="T47" fmla="*/ 145 h 161"/>
                    <a:gd name="T48" fmla="*/ 0 w 161"/>
                    <a:gd name="T49" fmla="*/ 16 h 161"/>
                    <a:gd name="T50" fmla="*/ 2 w 161"/>
                    <a:gd name="T51" fmla="*/ 12 h 161"/>
                    <a:gd name="T52" fmla="*/ 4 w 161"/>
                    <a:gd name="T53" fmla="*/ 7 h 161"/>
                    <a:gd name="T54" fmla="*/ 7 w 161"/>
                    <a:gd name="T55" fmla="*/ 4 h 161"/>
                    <a:gd name="T56" fmla="*/ 12 w 161"/>
                    <a:gd name="T57" fmla="*/ 0 h 161"/>
                    <a:gd name="T58" fmla="*/ 16 w 161"/>
                    <a:gd name="T59" fmla="*/ 0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61" h="161">
                      <a:moveTo>
                        <a:pt x="32" y="33"/>
                      </a:moveTo>
                      <a:lnTo>
                        <a:pt x="32" y="129"/>
                      </a:lnTo>
                      <a:lnTo>
                        <a:pt x="129" y="129"/>
                      </a:lnTo>
                      <a:lnTo>
                        <a:pt x="129" y="33"/>
                      </a:lnTo>
                      <a:lnTo>
                        <a:pt x="32" y="33"/>
                      </a:lnTo>
                      <a:close/>
                      <a:moveTo>
                        <a:pt x="16" y="0"/>
                      </a:moveTo>
                      <a:lnTo>
                        <a:pt x="145" y="0"/>
                      </a:lnTo>
                      <a:lnTo>
                        <a:pt x="150" y="0"/>
                      </a:lnTo>
                      <a:lnTo>
                        <a:pt x="154" y="4"/>
                      </a:lnTo>
                      <a:lnTo>
                        <a:pt x="158" y="7"/>
                      </a:lnTo>
                      <a:lnTo>
                        <a:pt x="159" y="12"/>
                      </a:lnTo>
                      <a:lnTo>
                        <a:pt x="161" y="16"/>
                      </a:lnTo>
                      <a:lnTo>
                        <a:pt x="161" y="145"/>
                      </a:lnTo>
                      <a:lnTo>
                        <a:pt x="159" y="150"/>
                      </a:lnTo>
                      <a:lnTo>
                        <a:pt x="158" y="154"/>
                      </a:lnTo>
                      <a:lnTo>
                        <a:pt x="154" y="158"/>
                      </a:lnTo>
                      <a:lnTo>
                        <a:pt x="150" y="159"/>
                      </a:lnTo>
                      <a:lnTo>
                        <a:pt x="145" y="161"/>
                      </a:lnTo>
                      <a:lnTo>
                        <a:pt x="16" y="161"/>
                      </a:lnTo>
                      <a:lnTo>
                        <a:pt x="12" y="159"/>
                      </a:lnTo>
                      <a:lnTo>
                        <a:pt x="7" y="158"/>
                      </a:lnTo>
                      <a:lnTo>
                        <a:pt x="4" y="154"/>
                      </a:lnTo>
                      <a:lnTo>
                        <a:pt x="2" y="150"/>
                      </a:lnTo>
                      <a:lnTo>
                        <a:pt x="0" y="145"/>
                      </a:lnTo>
                      <a:lnTo>
                        <a:pt x="0" y="16"/>
                      </a:lnTo>
                      <a:lnTo>
                        <a:pt x="2" y="12"/>
                      </a:lnTo>
                      <a:lnTo>
                        <a:pt x="4" y="7"/>
                      </a:lnTo>
                      <a:lnTo>
                        <a:pt x="7" y="4"/>
                      </a:lnTo>
                      <a:lnTo>
                        <a:pt x="12" y="0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6" name="Rectangle 307">
                  <a:extLst>
                    <a:ext uri="{FF2B5EF4-FFF2-40B4-BE49-F238E27FC236}">
                      <a16:creationId xmlns:a16="http://schemas.microsoft.com/office/drawing/2014/main" id="{EF5FBEEC-0184-4BC5-948D-4E53241DB8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7" name="Freeform 308">
                  <a:extLst>
                    <a:ext uri="{FF2B5EF4-FFF2-40B4-BE49-F238E27FC236}">
                      <a16:creationId xmlns:a16="http://schemas.microsoft.com/office/drawing/2014/main" id="{45D784E9-BFE5-4C6C-A986-7D778C6F67A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630849" y="5377122"/>
                  <a:ext cx="172097" cy="172097"/>
                </a:xfrm>
                <a:custGeom>
                  <a:avLst/>
                  <a:gdLst>
                    <a:gd name="T0" fmla="*/ 32 w 160"/>
                    <a:gd name="T1" fmla="*/ 33 h 161"/>
                    <a:gd name="T2" fmla="*/ 32 w 160"/>
                    <a:gd name="T3" fmla="*/ 129 h 161"/>
                    <a:gd name="T4" fmla="*/ 128 w 160"/>
                    <a:gd name="T5" fmla="*/ 129 h 161"/>
                    <a:gd name="T6" fmla="*/ 128 w 160"/>
                    <a:gd name="T7" fmla="*/ 33 h 161"/>
                    <a:gd name="T8" fmla="*/ 32 w 160"/>
                    <a:gd name="T9" fmla="*/ 33 h 161"/>
                    <a:gd name="T10" fmla="*/ 16 w 160"/>
                    <a:gd name="T11" fmla="*/ 0 h 161"/>
                    <a:gd name="T12" fmla="*/ 144 w 160"/>
                    <a:gd name="T13" fmla="*/ 0 h 161"/>
                    <a:gd name="T14" fmla="*/ 149 w 160"/>
                    <a:gd name="T15" fmla="*/ 0 h 161"/>
                    <a:gd name="T16" fmla="*/ 154 w 160"/>
                    <a:gd name="T17" fmla="*/ 4 h 161"/>
                    <a:gd name="T18" fmla="*/ 157 w 160"/>
                    <a:gd name="T19" fmla="*/ 7 h 161"/>
                    <a:gd name="T20" fmla="*/ 160 w 160"/>
                    <a:gd name="T21" fmla="*/ 12 h 161"/>
                    <a:gd name="T22" fmla="*/ 160 w 160"/>
                    <a:gd name="T23" fmla="*/ 16 h 161"/>
                    <a:gd name="T24" fmla="*/ 160 w 160"/>
                    <a:gd name="T25" fmla="*/ 145 h 161"/>
                    <a:gd name="T26" fmla="*/ 160 w 160"/>
                    <a:gd name="T27" fmla="*/ 150 h 161"/>
                    <a:gd name="T28" fmla="*/ 157 w 160"/>
                    <a:gd name="T29" fmla="*/ 154 h 161"/>
                    <a:gd name="T30" fmla="*/ 154 w 160"/>
                    <a:gd name="T31" fmla="*/ 158 h 161"/>
                    <a:gd name="T32" fmla="*/ 149 w 160"/>
                    <a:gd name="T33" fmla="*/ 159 h 161"/>
                    <a:gd name="T34" fmla="*/ 144 w 160"/>
                    <a:gd name="T35" fmla="*/ 161 h 161"/>
                    <a:gd name="T36" fmla="*/ 16 w 160"/>
                    <a:gd name="T37" fmla="*/ 161 h 161"/>
                    <a:gd name="T38" fmla="*/ 11 w 160"/>
                    <a:gd name="T39" fmla="*/ 159 h 161"/>
                    <a:gd name="T40" fmla="*/ 6 w 160"/>
                    <a:gd name="T41" fmla="*/ 158 h 161"/>
                    <a:gd name="T42" fmla="*/ 3 w 160"/>
                    <a:gd name="T43" fmla="*/ 154 h 161"/>
                    <a:gd name="T44" fmla="*/ 1 w 160"/>
                    <a:gd name="T45" fmla="*/ 150 h 161"/>
                    <a:gd name="T46" fmla="*/ 0 w 160"/>
                    <a:gd name="T47" fmla="*/ 145 h 161"/>
                    <a:gd name="T48" fmla="*/ 0 w 160"/>
                    <a:gd name="T49" fmla="*/ 16 h 161"/>
                    <a:gd name="T50" fmla="*/ 1 w 160"/>
                    <a:gd name="T51" fmla="*/ 12 h 161"/>
                    <a:gd name="T52" fmla="*/ 3 w 160"/>
                    <a:gd name="T53" fmla="*/ 7 h 161"/>
                    <a:gd name="T54" fmla="*/ 6 w 160"/>
                    <a:gd name="T55" fmla="*/ 4 h 161"/>
                    <a:gd name="T56" fmla="*/ 11 w 160"/>
                    <a:gd name="T57" fmla="*/ 0 h 161"/>
                    <a:gd name="T58" fmla="*/ 16 w 160"/>
                    <a:gd name="T59" fmla="*/ 0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60" h="161">
                      <a:moveTo>
                        <a:pt x="32" y="33"/>
                      </a:moveTo>
                      <a:lnTo>
                        <a:pt x="32" y="129"/>
                      </a:lnTo>
                      <a:lnTo>
                        <a:pt x="128" y="129"/>
                      </a:lnTo>
                      <a:lnTo>
                        <a:pt x="128" y="33"/>
                      </a:lnTo>
                      <a:lnTo>
                        <a:pt x="32" y="33"/>
                      </a:lnTo>
                      <a:close/>
                      <a:moveTo>
                        <a:pt x="16" y="0"/>
                      </a:moveTo>
                      <a:lnTo>
                        <a:pt x="144" y="0"/>
                      </a:lnTo>
                      <a:lnTo>
                        <a:pt x="149" y="0"/>
                      </a:lnTo>
                      <a:lnTo>
                        <a:pt x="154" y="4"/>
                      </a:lnTo>
                      <a:lnTo>
                        <a:pt x="157" y="7"/>
                      </a:lnTo>
                      <a:lnTo>
                        <a:pt x="160" y="12"/>
                      </a:lnTo>
                      <a:lnTo>
                        <a:pt x="160" y="16"/>
                      </a:lnTo>
                      <a:lnTo>
                        <a:pt x="160" y="145"/>
                      </a:lnTo>
                      <a:lnTo>
                        <a:pt x="160" y="150"/>
                      </a:lnTo>
                      <a:lnTo>
                        <a:pt x="157" y="154"/>
                      </a:lnTo>
                      <a:lnTo>
                        <a:pt x="154" y="158"/>
                      </a:lnTo>
                      <a:lnTo>
                        <a:pt x="149" y="159"/>
                      </a:lnTo>
                      <a:lnTo>
                        <a:pt x="144" y="161"/>
                      </a:lnTo>
                      <a:lnTo>
                        <a:pt x="16" y="161"/>
                      </a:lnTo>
                      <a:lnTo>
                        <a:pt x="11" y="159"/>
                      </a:lnTo>
                      <a:lnTo>
                        <a:pt x="6" y="158"/>
                      </a:lnTo>
                      <a:lnTo>
                        <a:pt x="3" y="154"/>
                      </a:lnTo>
                      <a:lnTo>
                        <a:pt x="1" y="150"/>
                      </a:lnTo>
                      <a:lnTo>
                        <a:pt x="0" y="145"/>
                      </a:lnTo>
                      <a:lnTo>
                        <a:pt x="0" y="16"/>
                      </a:lnTo>
                      <a:lnTo>
                        <a:pt x="1" y="12"/>
                      </a:lnTo>
                      <a:lnTo>
                        <a:pt x="3" y="7"/>
                      </a:lnTo>
                      <a:lnTo>
                        <a:pt x="6" y="4"/>
                      </a:lnTo>
                      <a:lnTo>
                        <a:pt x="11" y="0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8" name="Rectangle 309">
                  <a:extLst>
                    <a:ext uri="{FF2B5EF4-FFF2-40B4-BE49-F238E27FC236}">
                      <a16:creationId xmlns:a16="http://schemas.microsoft.com/office/drawing/2014/main" id="{2798AEB5-C590-4B99-8373-369A8B2393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89" name="Rectangle 310">
                  <a:extLst>
                    <a:ext uri="{FF2B5EF4-FFF2-40B4-BE49-F238E27FC236}">
                      <a16:creationId xmlns:a16="http://schemas.microsoft.com/office/drawing/2014/main" id="{84410418-EC83-4BA6-919D-DC705FCB09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893413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0" name="Rectangle 311">
                  <a:extLst>
                    <a:ext uri="{FF2B5EF4-FFF2-40B4-BE49-F238E27FC236}">
                      <a16:creationId xmlns:a16="http://schemas.microsoft.com/office/drawing/2014/main" id="{BFD7A76E-5BDF-4257-AD51-9E006DA82A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44800" y="5858993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1" name="Rectangle 312">
                  <a:extLst>
                    <a:ext uri="{FF2B5EF4-FFF2-40B4-BE49-F238E27FC236}">
                      <a16:creationId xmlns:a16="http://schemas.microsoft.com/office/drawing/2014/main" id="{F1B768A1-A587-4663-8298-167D36620C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2" name="Rectangle 313">
                  <a:extLst>
                    <a:ext uri="{FF2B5EF4-FFF2-40B4-BE49-F238E27FC236}">
                      <a16:creationId xmlns:a16="http://schemas.microsoft.com/office/drawing/2014/main" id="{207F8F80-0CB2-4B41-8D61-93585876A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3" name="Rectangle 314">
                  <a:extLst>
                    <a:ext uri="{FF2B5EF4-FFF2-40B4-BE49-F238E27FC236}">
                      <a16:creationId xmlns:a16="http://schemas.microsoft.com/office/drawing/2014/main" id="{B2D8E504-8448-4B2B-A835-4FE39AA8CD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4" name="Rectangle 315">
                  <a:extLst>
                    <a:ext uri="{FF2B5EF4-FFF2-40B4-BE49-F238E27FC236}">
                      <a16:creationId xmlns:a16="http://schemas.microsoft.com/office/drawing/2014/main" id="{07E160EA-6EC5-4653-AA3B-BAB8490ECD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75962" y="5858993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5" name="Rectangle 316">
                  <a:extLst>
                    <a:ext uri="{FF2B5EF4-FFF2-40B4-BE49-F238E27FC236}">
                      <a16:creationId xmlns:a16="http://schemas.microsoft.com/office/drawing/2014/main" id="{D519EF00-38BF-47D7-A505-6493D2B662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68526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6" name="Rectangle 317">
                  <a:extLst>
                    <a:ext uri="{FF2B5EF4-FFF2-40B4-BE49-F238E27FC236}">
                      <a16:creationId xmlns:a16="http://schemas.microsoft.com/office/drawing/2014/main" id="{6ACA576F-741B-4AF5-B93A-2ABA0C3AEB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4107" y="560084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7" name="Rectangle 318">
                  <a:extLst>
                    <a:ext uri="{FF2B5EF4-FFF2-40B4-BE49-F238E27FC236}">
                      <a16:creationId xmlns:a16="http://schemas.microsoft.com/office/drawing/2014/main" id="{E76F8E84-A384-4890-931E-03829EF70F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8" name="Rectangle 319">
                  <a:extLst>
                    <a:ext uri="{FF2B5EF4-FFF2-40B4-BE49-F238E27FC236}">
                      <a16:creationId xmlns:a16="http://schemas.microsoft.com/office/drawing/2014/main" id="{C1CA175E-5B44-4A9D-8C7D-40AED7CB9A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9" name="Rectangle 320">
                  <a:extLst>
                    <a:ext uri="{FF2B5EF4-FFF2-40B4-BE49-F238E27FC236}">
                      <a16:creationId xmlns:a16="http://schemas.microsoft.com/office/drawing/2014/main" id="{B6115AF8-EC9F-42D1-946A-A1653154D2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0" name="Rectangle 321">
                  <a:extLst>
                    <a:ext uri="{FF2B5EF4-FFF2-40B4-BE49-F238E27FC236}">
                      <a16:creationId xmlns:a16="http://schemas.microsoft.com/office/drawing/2014/main" id="{CCEBADA4-B44E-4EEE-BC5E-C674FDAE7F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75962" y="5669687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1" name="Rectangle 322">
                  <a:extLst>
                    <a:ext uri="{FF2B5EF4-FFF2-40B4-BE49-F238E27FC236}">
                      <a16:creationId xmlns:a16="http://schemas.microsoft.com/office/drawing/2014/main" id="{A31FCC39-53A0-4D2A-A72C-3140794612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2" name="Rectangle 323">
                  <a:extLst>
                    <a:ext uri="{FF2B5EF4-FFF2-40B4-BE49-F238E27FC236}">
                      <a16:creationId xmlns:a16="http://schemas.microsoft.com/office/drawing/2014/main" id="{3AD5F1B6-DB67-4591-BD8F-61DCBF5C71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3" name="Rectangle 324">
                  <a:extLst>
                    <a:ext uri="{FF2B5EF4-FFF2-40B4-BE49-F238E27FC236}">
                      <a16:creationId xmlns:a16="http://schemas.microsoft.com/office/drawing/2014/main" id="{C4147FF6-D5D6-4F45-BF34-2893411DD9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44800" y="5669687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4" name="Rectangle 325">
                  <a:extLst>
                    <a:ext uri="{FF2B5EF4-FFF2-40B4-BE49-F238E27FC236}">
                      <a16:creationId xmlns:a16="http://schemas.microsoft.com/office/drawing/2014/main" id="{691EABA0-4EA4-4ACF-88E9-A10B7EABA7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5" name="Rectangle 326">
                  <a:extLst>
                    <a:ext uri="{FF2B5EF4-FFF2-40B4-BE49-F238E27FC236}">
                      <a16:creationId xmlns:a16="http://schemas.microsoft.com/office/drawing/2014/main" id="{EEC8D3A6-D4E9-417B-83F9-70F79F9B07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6" name="Rectangle 327">
                  <a:extLst>
                    <a:ext uri="{FF2B5EF4-FFF2-40B4-BE49-F238E27FC236}">
                      <a16:creationId xmlns:a16="http://schemas.microsoft.com/office/drawing/2014/main" id="{AFD011A2-18BD-481C-9019-E2206E4B4B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7" name="Rectangle 328">
                  <a:extLst>
                    <a:ext uri="{FF2B5EF4-FFF2-40B4-BE49-F238E27FC236}">
                      <a16:creationId xmlns:a16="http://schemas.microsoft.com/office/drawing/2014/main" id="{D8D218BD-BBAD-4B3E-AA5F-2075CE3DE9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44800" y="560084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8" name="Rectangle 329">
                  <a:extLst>
                    <a:ext uri="{FF2B5EF4-FFF2-40B4-BE49-F238E27FC236}">
                      <a16:creationId xmlns:a16="http://schemas.microsoft.com/office/drawing/2014/main" id="{13406E1A-B751-4B5B-8D12-9D541A910C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09" name="Rectangle 330">
                  <a:extLst>
                    <a:ext uri="{FF2B5EF4-FFF2-40B4-BE49-F238E27FC236}">
                      <a16:creationId xmlns:a16="http://schemas.microsoft.com/office/drawing/2014/main" id="{072151E3-E1F8-41CF-8D27-54A3481475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10" name="Rectangle 331">
                  <a:extLst>
                    <a:ext uri="{FF2B5EF4-FFF2-40B4-BE49-F238E27FC236}">
                      <a16:creationId xmlns:a16="http://schemas.microsoft.com/office/drawing/2014/main" id="{940DCFDB-94D8-4B78-A01E-A71644CC68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11" name="Rectangle 332">
                  <a:extLst>
                    <a:ext uri="{FF2B5EF4-FFF2-40B4-BE49-F238E27FC236}">
                      <a16:creationId xmlns:a16="http://schemas.microsoft.com/office/drawing/2014/main" id="{8B0F837A-4E4F-4904-B9F1-5D85B86473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75962" y="560084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12" name="Rectangle 333">
                  <a:extLst>
                    <a:ext uri="{FF2B5EF4-FFF2-40B4-BE49-F238E27FC236}">
                      <a16:creationId xmlns:a16="http://schemas.microsoft.com/office/drawing/2014/main" id="{746D3552-E935-41C0-BC8B-771258050B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13" name="Rectangle 334">
                  <a:extLst>
                    <a:ext uri="{FF2B5EF4-FFF2-40B4-BE49-F238E27FC236}">
                      <a16:creationId xmlns:a16="http://schemas.microsoft.com/office/drawing/2014/main" id="{C76B9C26-C8D3-4F00-987A-85EFA9D472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4107" y="5669687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14" name="Rectangle 335">
                  <a:extLst>
                    <a:ext uri="{FF2B5EF4-FFF2-40B4-BE49-F238E27FC236}">
                      <a16:creationId xmlns:a16="http://schemas.microsoft.com/office/drawing/2014/main" id="{C2964BF3-1D79-4C3F-9C9F-F9BBF8E8E6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52236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15" name="Rectangle 336">
                  <a:extLst>
                    <a:ext uri="{FF2B5EF4-FFF2-40B4-BE49-F238E27FC236}">
                      <a16:creationId xmlns:a16="http://schemas.microsoft.com/office/drawing/2014/main" id="{247BCCAF-7354-4EC5-B6B3-D0F9E5AAAE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86655" y="5669687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16" name="Rectangle 337">
                  <a:extLst>
                    <a:ext uri="{FF2B5EF4-FFF2-40B4-BE49-F238E27FC236}">
                      <a16:creationId xmlns:a16="http://schemas.microsoft.com/office/drawing/2014/main" id="{7F2CBAC9-6D40-4DB8-87D0-0706749DB2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17" name="Rectangle 338">
                  <a:extLst>
                    <a:ext uri="{FF2B5EF4-FFF2-40B4-BE49-F238E27FC236}">
                      <a16:creationId xmlns:a16="http://schemas.microsoft.com/office/drawing/2014/main" id="{A18BA0BC-A887-4719-8800-FB16705B4D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18" name="Rectangle 339">
                  <a:extLst>
                    <a:ext uri="{FF2B5EF4-FFF2-40B4-BE49-F238E27FC236}">
                      <a16:creationId xmlns:a16="http://schemas.microsoft.com/office/drawing/2014/main" id="{594DBC60-960D-4E01-B1C6-AAEA52C849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19" name="Rectangle 340">
                  <a:extLst>
                    <a:ext uri="{FF2B5EF4-FFF2-40B4-BE49-F238E27FC236}">
                      <a16:creationId xmlns:a16="http://schemas.microsoft.com/office/drawing/2014/main" id="{40A4BB10-90E6-4EC9-8249-6C4ECCE97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86655" y="560084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0" name="Rectangle 341">
                  <a:extLst>
                    <a:ext uri="{FF2B5EF4-FFF2-40B4-BE49-F238E27FC236}">
                      <a16:creationId xmlns:a16="http://schemas.microsoft.com/office/drawing/2014/main" id="{7114522F-43C3-4A1D-B80A-9BB32473A4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377122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1" name="Rectangle 342">
                  <a:extLst>
                    <a:ext uri="{FF2B5EF4-FFF2-40B4-BE49-F238E27FC236}">
                      <a16:creationId xmlns:a16="http://schemas.microsoft.com/office/drawing/2014/main" id="{E530ED75-A24D-4310-A3F9-48A8A5F447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75962" y="5411542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2" name="Rectangle 343">
                  <a:extLst>
                    <a:ext uri="{FF2B5EF4-FFF2-40B4-BE49-F238E27FC236}">
                      <a16:creationId xmlns:a16="http://schemas.microsoft.com/office/drawing/2014/main" id="{58BEA3AE-5DAC-4883-8BC6-EF2B3D0D68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3" name="Rectangle 344">
                  <a:extLst>
                    <a:ext uri="{FF2B5EF4-FFF2-40B4-BE49-F238E27FC236}">
                      <a16:creationId xmlns:a16="http://schemas.microsoft.com/office/drawing/2014/main" id="{F8729363-C759-42C1-BB4D-24AF61019B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4" name="Rectangle 345">
                  <a:extLst>
                    <a:ext uri="{FF2B5EF4-FFF2-40B4-BE49-F238E27FC236}">
                      <a16:creationId xmlns:a16="http://schemas.microsoft.com/office/drawing/2014/main" id="{1C0CE11D-1CC0-4A64-B96E-F1B8C33CB3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25" name="Rectangle 346">
                  <a:extLst>
                    <a:ext uri="{FF2B5EF4-FFF2-40B4-BE49-F238E27FC236}">
                      <a16:creationId xmlns:a16="http://schemas.microsoft.com/office/drawing/2014/main" id="{8DD7CD07-55C7-40CF-BA22-937049E0D9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44800" y="5411542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26" name="Группа 325">
            <a:extLst>
              <a:ext uri="{FF2B5EF4-FFF2-40B4-BE49-F238E27FC236}">
                <a16:creationId xmlns:a16="http://schemas.microsoft.com/office/drawing/2014/main" id="{E091D682-1468-4C17-9125-ADFAAC1921A3}"/>
              </a:ext>
            </a:extLst>
          </p:cNvPr>
          <p:cNvGrpSpPr/>
          <p:nvPr/>
        </p:nvGrpSpPr>
        <p:grpSpPr>
          <a:xfrm>
            <a:off x="9144000" y="3537664"/>
            <a:ext cx="430340" cy="1115022"/>
            <a:chOff x="4430871" y="3212209"/>
            <a:chExt cx="430340" cy="1115022"/>
          </a:xfrm>
        </p:grpSpPr>
        <p:cxnSp>
          <p:nvCxnSpPr>
            <p:cNvPr id="327" name="Прямая со стрелкой 326">
              <a:extLst>
                <a:ext uri="{FF2B5EF4-FFF2-40B4-BE49-F238E27FC236}">
                  <a16:creationId xmlns:a16="http://schemas.microsoft.com/office/drawing/2014/main" id="{B54A773C-E3E5-49D7-AE7B-0C5F8DB7EB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46041" y="3212209"/>
              <a:ext cx="0" cy="1115022"/>
            </a:xfrm>
            <a:prstGeom prst="straightConnector1">
              <a:avLst/>
            </a:prstGeom>
            <a:ln w="28575">
              <a:solidFill>
                <a:srgbClr val="3361AE"/>
              </a:solidFill>
              <a:prstDash val="solid"/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8" name="Группа 327">
              <a:extLst>
                <a:ext uri="{FF2B5EF4-FFF2-40B4-BE49-F238E27FC236}">
                  <a16:creationId xmlns:a16="http://schemas.microsoft.com/office/drawing/2014/main" id="{CD72D402-B293-4959-91D6-CC4BA6BD4EDE}"/>
                </a:ext>
              </a:extLst>
            </p:cNvPr>
            <p:cNvGrpSpPr/>
            <p:nvPr/>
          </p:nvGrpSpPr>
          <p:grpSpPr>
            <a:xfrm>
              <a:off x="4430871" y="3623446"/>
              <a:ext cx="430340" cy="430338"/>
              <a:chOff x="5328077" y="3651286"/>
              <a:chExt cx="430340" cy="430338"/>
            </a:xfrm>
          </p:grpSpPr>
          <p:sp>
            <p:nvSpPr>
              <p:cNvPr id="329" name="Овал 328">
                <a:extLst>
                  <a:ext uri="{FF2B5EF4-FFF2-40B4-BE49-F238E27FC236}">
                    <a16:creationId xmlns:a16="http://schemas.microsoft.com/office/drawing/2014/main" id="{AC7BB9DD-CBE7-4F4E-B2F4-0E0033B404DA}"/>
                  </a:ext>
                </a:extLst>
              </p:cNvPr>
              <p:cNvSpPr/>
              <p:nvPr/>
            </p:nvSpPr>
            <p:spPr>
              <a:xfrm>
                <a:off x="5328077" y="3651286"/>
                <a:ext cx="430340" cy="43033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361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grpSp>
            <p:nvGrpSpPr>
              <p:cNvPr id="330" name="Группа 329">
                <a:extLst>
                  <a:ext uri="{FF2B5EF4-FFF2-40B4-BE49-F238E27FC236}">
                    <a16:creationId xmlns:a16="http://schemas.microsoft.com/office/drawing/2014/main" id="{79D6EB9A-9B16-4F3E-95F8-B829F2442008}"/>
                  </a:ext>
                </a:extLst>
              </p:cNvPr>
              <p:cNvGrpSpPr/>
              <p:nvPr/>
            </p:nvGrpSpPr>
            <p:grpSpPr>
              <a:xfrm>
                <a:off x="5441054" y="3757449"/>
                <a:ext cx="218011" cy="218011"/>
                <a:chOff x="7252236" y="5377122"/>
                <a:chExt cx="550710" cy="550710"/>
              </a:xfrm>
              <a:solidFill>
                <a:schemeClr val="tx1">
                  <a:lumMod val="85000"/>
                  <a:lumOff val="15000"/>
                </a:schemeClr>
              </a:solidFill>
            </p:grpSpPr>
            <p:sp>
              <p:nvSpPr>
                <p:cNvPr id="331" name="Freeform 302">
                  <a:extLst>
                    <a:ext uri="{FF2B5EF4-FFF2-40B4-BE49-F238E27FC236}">
                      <a16:creationId xmlns:a16="http://schemas.microsoft.com/office/drawing/2014/main" id="{E48C6E75-29A4-43B5-96A7-EE302D6E353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630849" y="5755735"/>
                  <a:ext cx="172097" cy="172097"/>
                </a:xfrm>
                <a:custGeom>
                  <a:avLst/>
                  <a:gdLst>
                    <a:gd name="T0" fmla="*/ 32 w 160"/>
                    <a:gd name="T1" fmla="*/ 32 h 160"/>
                    <a:gd name="T2" fmla="*/ 32 w 160"/>
                    <a:gd name="T3" fmla="*/ 128 h 160"/>
                    <a:gd name="T4" fmla="*/ 128 w 160"/>
                    <a:gd name="T5" fmla="*/ 128 h 160"/>
                    <a:gd name="T6" fmla="*/ 128 w 160"/>
                    <a:gd name="T7" fmla="*/ 32 h 160"/>
                    <a:gd name="T8" fmla="*/ 32 w 160"/>
                    <a:gd name="T9" fmla="*/ 32 h 160"/>
                    <a:gd name="T10" fmla="*/ 16 w 160"/>
                    <a:gd name="T11" fmla="*/ 0 h 160"/>
                    <a:gd name="T12" fmla="*/ 144 w 160"/>
                    <a:gd name="T13" fmla="*/ 0 h 160"/>
                    <a:gd name="T14" fmla="*/ 149 w 160"/>
                    <a:gd name="T15" fmla="*/ 1 h 160"/>
                    <a:gd name="T16" fmla="*/ 154 w 160"/>
                    <a:gd name="T17" fmla="*/ 3 h 160"/>
                    <a:gd name="T18" fmla="*/ 157 w 160"/>
                    <a:gd name="T19" fmla="*/ 6 h 160"/>
                    <a:gd name="T20" fmla="*/ 160 w 160"/>
                    <a:gd name="T21" fmla="*/ 11 h 160"/>
                    <a:gd name="T22" fmla="*/ 160 w 160"/>
                    <a:gd name="T23" fmla="*/ 16 h 160"/>
                    <a:gd name="T24" fmla="*/ 160 w 160"/>
                    <a:gd name="T25" fmla="*/ 144 h 160"/>
                    <a:gd name="T26" fmla="*/ 160 w 160"/>
                    <a:gd name="T27" fmla="*/ 149 h 160"/>
                    <a:gd name="T28" fmla="*/ 157 w 160"/>
                    <a:gd name="T29" fmla="*/ 154 h 160"/>
                    <a:gd name="T30" fmla="*/ 154 w 160"/>
                    <a:gd name="T31" fmla="*/ 157 h 160"/>
                    <a:gd name="T32" fmla="*/ 149 w 160"/>
                    <a:gd name="T33" fmla="*/ 158 h 160"/>
                    <a:gd name="T34" fmla="*/ 144 w 160"/>
                    <a:gd name="T35" fmla="*/ 160 h 160"/>
                    <a:gd name="T36" fmla="*/ 16 w 160"/>
                    <a:gd name="T37" fmla="*/ 160 h 160"/>
                    <a:gd name="T38" fmla="*/ 11 w 160"/>
                    <a:gd name="T39" fmla="*/ 158 h 160"/>
                    <a:gd name="T40" fmla="*/ 6 w 160"/>
                    <a:gd name="T41" fmla="*/ 157 h 160"/>
                    <a:gd name="T42" fmla="*/ 3 w 160"/>
                    <a:gd name="T43" fmla="*/ 154 h 160"/>
                    <a:gd name="T44" fmla="*/ 1 w 160"/>
                    <a:gd name="T45" fmla="*/ 149 h 160"/>
                    <a:gd name="T46" fmla="*/ 0 w 160"/>
                    <a:gd name="T47" fmla="*/ 144 h 160"/>
                    <a:gd name="T48" fmla="*/ 0 w 160"/>
                    <a:gd name="T49" fmla="*/ 16 h 160"/>
                    <a:gd name="T50" fmla="*/ 1 w 160"/>
                    <a:gd name="T51" fmla="*/ 11 h 160"/>
                    <a:gd name="T52" fmla="*/ 3 w 160"/>
                    <a:gd name="T53" fmla="*/ 6 h 160"/>
                    <a:gd name="T54" fmla="*/ 6 w 160"/>
                    <a:gd name="T55" fmla="*/ 3 h 160"/>
                    <a:gd name="T56" fmla="*/ 11 w 160"/>
                    <a:gd name="T57" fmla="*/ 1 h 160"/>
                    <a:gd name="T58" fmla="*/ 16 w 160"/>
                    <a:gd name="T59" fmla="*/ 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60" h="160">
                      <a:moveTo>
                        <a:pt x="32" y="32"/>
                      </a:moveTo>
                      <a:lnTo>
                        <a:pt x="32" y="128"/>
                      </a:lnTo>
                      <a:lnTo>
                        <a:pt x="128" y="128"/>
                      </a:lnTo>
                      <a:lnTo>
                        <a:pt x="128" y="32"/>
                      </a:lnTo>
                      <a:lnTo>
                        <a:pt x="32" y="32"/>
                      </a:lnTo>
                      <a:close/>
                      <a:moveTo>
                        <a:pt x="16" y="0"/>
                      </a:moveTo>
                      <a:lnTo>
                        <a:pt x="144" y="0"/>
                      </a:lnTo>
                      <a:lnTo>
                        <a:pt x="149" y="1"/>
                      </a:lnTo>
                      <a:lnTo>
                        <a:pt x="154" y="3"/>
                      </a:lnTo>
                      <a:lnTo>
                        <a:pt x="157" y="6"/>
                      </a:lnTo>
                      <a:lnTo>
                        <a:pt x="160" y="11"/>
                      </a:lnTo>
                      <a:lnTo>
                        <a:pt x="160" y="16"/>
                      </a:lnTo>
                      <a:lnTo>
                        <a:pt x="160" y="144"/>
                      </a:lnTo>
                      <a:lnTo>
                        <a:pt x="160" y="149"/>
                      </a:lnTo>
                      <a:lnTo>
                        <a:pt x="157" y="154"/>
                      </a:lnTo>
                      <a:lnTo>
                        <a:pt x="154" y="157"/>
                      </a:lnTo>
                      <a:lnTo>
                        <a:pt x="149" y="158"/>
                      </a:lnTo>
                      <a:lnTo>
                        <a:pt x="144" y="160"/>
                      </a:lnTo>
                      <a:lnTo>
                        <a:pt x="16" y="160"/>
                      </a:lnTo>
                      <a:lnTo>
                        <a:pt x="11" y="158"/>
                      </a:lnTo>
                      <a:lnTo>
                        <a:pt x="6" y="157"/>
                      </a:lnTo>
                      <a:lnTo>
                        <a:pt x="3" y="154"/>
                      </a:lnTo>
                      <a:lnTo>
                        <a:pt x="1" y="149"/>
                      </a:lnTo>
                      <a:lnTo>
                        <a:pt x="0" y="144"/>
                      </a:lnTo>
                      <a:lnTo>
                        <a:pt x="0" y="16"/>
                      </a:lnTo>
                      <a:lnTo>
                        <a:pt x="1" y="11"/>
                      </a:lnTo>
                      <a:lnTo>
                        <a:pt x="3" y="6"/>
                      </a:lnTo>
                      <a:lnTo>
                        <a:pt x="6" y="3"/>
                      </a:lnTo>
                      <a:lnTo>
                        <a:pt x="11" y="1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2" name="Rectangle 303">
                  <a:extLst>
                    <a:ext uri="{FF2B5EF4-FFF2-40B4-BE49-F238E27FC236}">
                      <a16:creationId xmlns:a16="http://schemas.microsoft.com/office/drawing/2014/main" id="{050C0C68-8C71-49C2-9379-DDE45155EE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3" name="Freeform 304">
                  <a:extLst>
                    <a:ext uri="{FF2B5EF4-FFF2-40B4-BE49-F238E27FC236}">
                      <a16:creationId xmlns:a16="http://schemas.microsoft.com/office/drawing/2014/main" id="{132F4046-784A-45FC-BD7E-C24D8538730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252236" y="5755735"/>
                  <a:ext cx="172097" cy="172097"/>
                </a:xfrm>
                <a:custGeom>
                  <a:avLst/>
                  <a:gdLst>
                    <a:gd name="T0" fmla="*/ 32 w 161"/>
                    <a:gd name="T1" fmla="*/ 32 h 160"/>
                    <a:gd name="T2" fmla="*/ 32 w 161"/>
                    <a:gd name="T3" fmla="*/ 128 h 160"/>
                    <a:gd name="T4" fmla="*/ 129 w 161"/>
                    <a:gd name="T5" fmla="*/ 128 h 160"/>
                    <a:gd name="T6" fmla="*/ 129 w 161"/>
                    <a:gd name="T7" fmla="*/ 32 h 160"/>
                    <a:gd name="T8" fmla="*/ 32 w 161"/>
                    <a:gd name="T9" fmla="*/ 32 h 160"/>
                    <a:gd name="T10" fmla="*/ 16 w 161"/>
                    <a:gd name="T11" fmla="*/ 0 h 160"/>
                    <a:gd name="T12" fmla="*/ 145 w 161"/>
                    <a:gd name="T13" fmla="*/ 0 h 160"/>
                    <a:gd name="T14" fmla="*/ 150 w 161"/>
                    <a:gd name="T15" fmla="*/ 1 h 160"/>
                    <a:gd name="T16" fmla="*/ 154 w 161"/>
                    <a:gd name="T17" fmla="*/ 3 h 160"/>
                    <a:gd name="T18" fmla="*/ 158 w 161"/>
                    <a:gd name="T19" fmla="*/ 6 h 160"/>
                    <a:gd name="T20" fmla="*/ 159 w 161"/>
                    <a:gd name="T21" fmla="*/ 11 h 160"/>
                    <a:gd name="T22" fmla="*/ 161 w 161"/>
                    <a:gd name="T23" fmla="*/ 16 h 160"/>
                    <a:gd name="T24" fmla="*/ 161 w 161"/>
                    <a:gd name="T25" fmla="*/ 144 h 160"/>
                    <a:gd name="T26" fmla="*/ 159 w 161"/>
                    <a:gd name="T27" fmla="*/ 149 h 160"/>
                    <a:gd name="T28" fmla="*/ 158 w 161"/>
                    <a:gd name="T29" fmla="*/ 154 h 160"/>
                    <a:gd name="T30" fmla="*/ 154 w 161"/>
                    <a:gd name="T31" fmla="*/ 157 h 160"/>
                    <a:gd name="T32" fmla="*/ 150 w 161"/>
                    <a:gd name="T33" fmla="*/ 158 h 160"/>
                    <a:gd name="T34" fmla="*/ 145 w 161"/>
                    <a:gd name="T35" fmla="*/ 160 h 160"/>
                    <a:gd name="T36" fmla="*/ 16 w 161"/>
                    <a:gd name="T37" fmla="*/ 160 h 160"/>
                    <a:gd name="T38" fmla="*/ 12 w 161"/>
                    <a:gd name="T39" fmla="*/ 158 h 160"/>
                    <a:gd name="T40" fmla="*/ 7 w 161"/>
                    <a:gd name="T41" fmla="*/ 157 h 160"/>
                    <a:gd name="T42" fmla="*/ 4 w 161"/>
                    <a:gd name="T43" fmla="*/ 154 h 160"/>
                    <a:gd name="T44" fmla="*/ 2 w 161"/>
                    <a:gd name="T45" fmla="*/ 149 h 160"/>
                    <a:gd name="T46" fmla="*/ 0 w 161"/>
                    <a:gd name="T47" fmla="*/ 144 h 160"/>
                    <a:gd name="T48" fmla="*/ 0 w 161"/>
                    <a:gd name="T49" fmla="*/ 16 h 160"/>
                    <a:gd name="T50" fmla="*/ 2 w 161"/>
                    <a:gd name="T51" fmla="*/ 11 h 160"/>
                    <a:gd name="T52" fmla="*/ 4 w 161"/>
                    <a:gd name="T53" fmla="*/ 6 h 160"/>
                    <a:gd name="T54" fmla="*/ 7 w 161"/>
                    <a:gd name="T55" fmla="*/ 3 h 160"/>
                    <a:gd name="T56" fmla="*/ 12 w 161"/>
                    <a:gd name="T57" fmla="*/ 1 h 160"/>
                    <a:gd name="T58" fmla="*/ 16 w 161"/>
                    <a:gd name="T59" fmla="*/ 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61" h="160">
                      <a:moveTo>
                        <a:pt x="32" y="32"/>
                      </a:moveTo>
                      <a:lnTo>
                        <a:pt x="32" y="128"/>
                      </a:lnTo>
                      <a:lnTo>
                        <a:pt x="129" y="128"/>
                      </a:lnTo>
                      <a:lnTo>
                        <a:pt x="129" y="32"/>
                      </a:lnTo>
                      <a:lnTo>
                        <a:pt x="32" y="32"/>
                      </a:lnTo>
                      <a:close/>
                      <a:moveTo>
                        <a:pt x="16" y="0"/>
                      </a:moveTo>
                      <a:lnTo>
                        <a:pt x="145" y="0"/>
                      </a:lnTo>
                      <a:lnTo>
                        <a:pt x="150" y="1"/>
                      </a:lnTo>
                      <a:lnTo>
                        <a:pt x="154" y="3"/>
                      </a:lnTo>
                      <a:lnTo>
                        <a:pt x="158" y="6"/>
                      </a:lnTo>
                      <a:lnTo>
                        <a:pt x="159" y="11"/>
                      </a:lnTo>
                      <a:lnTo>
                        <a:pt x="161" y="16"/>
                      </a:lnTo>
                      <a:lnTo>
                        <a:pt x="161" y="144"/>
                      </a:lnTo>
                      <a:lnTo>
                        <a:pt x="159" y="149"/>
                      </a:lnTo>
                      <a:lnTo>
                        <a:pt x="158" y="154"/>
                      </a:lnTo>
                      <a:lnTo>
                        <a:pt x="154" y="157"/>
                      </a:lnTo>
                      <a:lnTo>
                        <a:pt x="150" y="158"/>
                      </a:lnTo>
                      <a:lnTo>
                        <a:pt x="145" y="160"/>
                      </a:lnTo>
                      <a:lnTo>
                        <a:pt x="16" y="160"/>
                      </a:lnTo>
                      <a:lnTo>
                        <a:pt x="12" y="158"/>
                      </a:lnTo>
                      <a:lnTo>
                        <a:pt x="7" y="157"/>
                      </a:lnTo>
                      <a:lnTo>
                        <a:pt x="4" y="154"/>
                      </a:lnTo>
                      <a:lnTo>
                        <a:pt x="2" y="149"/>
                      </a:lnTo>
                      <a:lnTo>
                        <a:pt x="0" y="144"/>
                      </a:lnTo>
                      <a:lnTo>
                        <a:pt x="0" y="16"/>
                      </a:lnTo>
                      <a:lnTo>
                        <a:pt x="2" y="11"/>
                      </a:lnTo>
                      <a:lnTo>
                        <a:pt x="4" y="6"/>
                      </a:lnTo>
                      <a:lnTo>
                        <a:pt x="7" y="3"/>
                      </a:lnTo>
                      <a:lnTo>
                        <a:pt x="12" y="1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4" name="Rectangle 305">
                  <a:extLst>
                    <a:ext uri="{FF2B5EF4-FFF2-40B4-BE49-F238E27FC236}">
                      <a16:creationId xmlns:a16="http://schemas.microsoft.com/office/drawing/2014/main" id="{5CE1290D-0B00-439F-B45A-A702E279DC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5" name="Freeform 306">
                  <a:extLst>
                    <a:ext uri="{FF2B5EF4-FFF2-40B4-BE49-F238E27FC236}">
                      <a16:creationId xmlns:a16="http://schemas.microsoft.com/office/drawing/2014/main" id="{16CF2E80-3F3A-4797-AB07-8BB098EEF43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252236" y="5377122"/>
                  <a:ext cx="172097" cy="172097"/>
                </a:xfrm>
                <a:custGeom>
                  <a:avLst/>
                  <a:gdLst>
                    <a:gd name="T0" fmla="*/ 32 w 161"/>
                    <a:gd name="T1" fmla="*/ 33 h 161"/>
                    <a:gd name="T2" fmla="*/ 32 w 161"/>
                    <a:gd name="T3" fmla="*/ 129 h 161"/>
                    <a:gd name="T4" fmla="*/ 129 w 161"/>
                    <a:gd name="T5" fmla="*/ 129 h 161"/>
                    <a:gd name="T6" fmla="*/ 129 w 161"/>
                    <a:gd name="T7" fmla="*/ 33 h 161"/>
                    <a:gd name="T8" fmla="*/ 32 w 161"/>
                    <a:gd name="T9" fmla="*/ 33 h 161"/>
                    <a:gd name="T10" fmla="*/ 16 w 161"/>
                    <a:gd name="T11" fmla="*/ 0 h 161"/>
                    <a:gd name="T12" fmla="*/ 145 w 161"/>
                    <a:gd name="T13" fmla="*/ 0 h 161"/>
                    <a:gd name="T14" fmla="*/ 150 w 161"/>
                    <a:gd name="T15" fmla="*/ 0 h 161"/>
                    <a:gd name="T16" fmla="*/ 154 w 161"/>
                    <a:gd name="T17" fmla="*/ 4 h 161"/>
                    <a:gd name="T18" fmla="*/ 158 w 161"/>
                    <a:gd name="T19" fmla="*/ 7 h 161"/>
                    <a:gd name="T20" fmla="*/ 159 w 161"/>
                    <a:gd name="T21" fmla="*/ 12 h 161"/>
                    <a:gd name="T22" fmla="*/ 161 w 161"/>
                    <a:gd name="T23" fmla="*/ 16 h 161"/>
                    <a:gd name="T24" fmla="*/ 161 w 161"/>
                    <a:gd name="T25" fmla="*/ 145 h 161"/>
                    <a:gd name="T26" fmla="*/ 159 w 161"/>
                    <a:gd name="T27" fmla="*/ 150 h 161"/>
                    <a:gd name="T28" fmla="*/ 158 w 161"/>
                    <a:gd name="T29" fmla="*/ 154 h 161"/>
                    <a:gd name="T30" fmla="*/ 154 w 161"/>
                    <a:gd name="T31" fmla="*/ 158 h 161"/>
                    <a:gd name="T32" fmla="*/ 150 w 161"/>
                    <a:gd name="T33" fmla="*/ 159 h 161"/>
                    <a:gd name="T34" fmla="*/ 145 w 161"/>
                    <a:gd name="T35" fmla="*/ 161 h 161"/>
                    <a:gd name="T36" fmla="*/ 16 w 161"/>
                    <a:gd name="T37" fmla="*/ 161 h 161"/>
                    <a:gd name="T38" fmla="*/ 12 w 161"/>
                    <a:gd name="T39" fmla="*/ 159 h 161"/>
                    <a:gd name="T40" fmla="*/ 7 w 161"/>
                    <a:gd name="T41" fmla="*/ 158 h 161"/>
                    <a:gd name="T42" fmla="*/ 4 w 161"/>
                    <a:gd name="T43" fmla="*/ 154 h 161"/>
                    <a:gd name="T44" fmla="*/ 2 w 161"/>
                    <a:gd name="T45" fmla="*/ 150 h 161"/>
                    <a:gd name="T46" fmla="*/ 0 w 161"/>
                    <a:gd name="T47" fmla="*/ 145 h 161"/>
                    <a:gd name="T48" fmla="*/ 0 w 161"/>
                    <a:gd name="T49" fmla="*/ 16 h 161"/>
                    <a:gd name="T50" fmla="*/ 2 w 161"/>
                    <a:gd name="T51" fmla="*/ 12 h 161"/>
                    <a:gd name="T52" fmla="*/ 4 w 161"/>
                    <a:gd name="T53" fmla="*/ 7 h 161"/>
                    <a:gd name="T54" fmla="*/ 7 w 161"/>
                    <a:gd name="T55" fmla="*/ 4 h 161"/>
                    <a:gd name="T56" fmla="*/ 12 w 161"/>
                    <a:gd name="T57" fmla="*/ 0 h 161"/>
                    <a:gd name="T58" fmla="*/ 16 w 161"/>
                    <a:gd name="T59" fmla="*/ 0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61" h="161">
                      <a:moveTo>
                        <a:pt x="32" y="33"/>
                      </a:moveTo>
                      <a:lnTo>
                        <a:pt x="32" y="129"/>
                      </a:lnTo>
                      <a:lnTo>
                        <a:pt x="129" y="129"/>
                      </a:lnTo>
                      <a:lnTo>
                        <a:pt x="129" y="33"/>
                      </a:lnTo>
                      <a:lnTo>
                        <a:pt x="32" y="33"/>
                      </a:lnTo>
                      <a:close/>
                      <a:moveTo>
                        <a:pt x="16" y="0"/>
                      </a:moveTo>
                      <a:lnTo>
                        <a:pt x="145" y="0"/>
                      </a:lnTo>
                      <a:lnTo>
                        <a:pt x="150" y="0"/>
                      </a:lnTo>
                      <a:lnTo>
                        <a:pt x="154" y="4"/>
                      </a:lnTo>
                      <a:lnTo>
                        <a:pt x="158" y="7"/>
                      </a:lnTo>
                      <a:lnTo>
                        <a:pt x="159" y="12"/>
                      </a:lnTo>
                      <a:lnTo>
                        <a:pt x="161" y="16"/>
                      </a:lnTo>
                      <a:lnTo>
                        <a:pt x="161" y="145"/>
                      </a:lnTo>
                      <a:lnTo>
                        <a:pt x="159" y="150"/>
                      </a:lnTo>
                      <a:lnTo>
                        <a:pt x="158" y="154"/>
                      </a:lnTo>
                      <a:lnTo>
                        <a:pt x="154" y="158"/>
                      </a:lnTo>
                      <a:lnTo>
                        <a:pt x="150" y="159"/>
                      </a:lnTo>
                      <a:lnTo>
                        <a:pt x="145" y="161"/>
                      </a:lnTo>
                      <a:lnTo>
                        <a:pt x="16" y="161"/>
                      </a:lnTo>
                      <a:lnTo>
                        <a:pt x="12" y="159"/>
                      </a:lnTo>
                      <a:lnTo>
                        <a:pt x="7" y="158"/>
                      </a:lnTo>
                      <a:lnTo>
                        <a:pt x="4" y="154"/>
                      </a:lnTo>
                      <a:lnTo>
                        <a:pt x="2" y="150"/>
                      </a:lnTo>
                      <a:lnTo>
                        <a:pt x="0" y="145"/>
                      </a:lnTo>
                      <a:lnTo>
                        <a:pt x="0" y="16"/>
                      </a:lnTo>
                      <a:lnTo>
                        <a:pt x="2" y="12"/>
                      </a:lnTo>
                      <a:lnTo>
                        <a:pt x="4" y="7"/>
                      </a:lnTo>
                      <a:lnTo>
                        <a:pt x="7" y="4"/>
                      </a:lnTo>
                      <a:lnTo>
                        <a:pt x="12" y="0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6" name="Rectangle 307">
                  <a:extLst>
                    <a:ext uri="{FF2B5EF4-FFF2-40B4-BE49-F238E27FC236}">
                      <a16:creationId xmlns:a16="http://schemas.microsoft.com/office/drawing/2014/main" id="{84BC375F-DE55-4B0E-B7C9-C442B43961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7" name="Freeform 308">
                  <a:extLst>
                    <a:ext uri="{FF2B5EF4-FFF2-40B4-BE49-F238E27FC236}">
                      <a16:creationId xmlns:a16="http://schemas.microsoft.com/office/drawing/2014/main" id="{6B428973-5938-445E-99F7-BD8888D1463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630849" y="5377122"/>
                  <a:ext cx="172097" cy="172097"/>
                </a:xfrm>
                <a:custGeom>
                  <a:avLst/>
                  <a:gdLst>
                    <a:gd name="T0" fmla="*/ 32 w 160"/>
                    <a:gd name="T1" fmla="*/ 33 h 161"/>
                    <a:gd name="T2" fmla="*/ 32 w 160"/>
                    <a:gd name="T3" fmla="*/ 129 h 161"/>
                    <a:gd name="T4" fmla="*/ 128 w 160"/>
                    <a:gd name="T5" fmla="*/ 129 h 161"/>
                    <a:gd name="T6" fmla="*/ 128 w 160"/>
                    <a:gd name="T7" fmla="*/ 33 h 161"/>
                    <a:gd name="T8" fmla="*/ 32 w 160"/>
                    <a:gd name="T9" fmla="*/ 33 h 161"/>
                    <a:gd name="T10" fmla="*/ 16 w 160"/>
                    <a:gd name="T11" fmla="*/ 0 h 161"/>
                    <a:gd name="T12" fmla="*/ 144 w 160"/>
                    <a:gd name="T13" fmla="*/ 0 h 161"/>
                    <a:gd name="T14" fmla="*/ 149 w 160"/>
                    <a:gd name="T15" fmla="*/ 0 h 161"/>
                    <a:gd name="T16" fmla="*/ 154 w 160"/>
                    <a:gd name="T17" fmla="*/ 4 h 161"/>
                    <a:gd name="T18" fmla="*/ 157 w 160"/>
                    <a:gd name="T19" fmla="*/ 7 h 161"/>
                    <a:gd name="T20" fmla="*/ 160 w 160"/>
                    <a:gd name="T21" fmla="*/ 12 h 161"/>
                    <a:gd name="T22" fmla="*/ 160 w 160"/>
                    <a:gd name="T23" fmla="*/ 16 h 161"/>
                    <a:gd name="T24" fmla="*/ 160 w 160"/>
                    <a:gd name="T25" fmla="*/ 145 h 161"/>
                    <a:gd name="T26" fmla="*/ 160 w 160"/>
                    <a:gd name="T27" fmla="*/ 150 h 161"/>
                    <a:gd name="T28" fmla="*/ 157 w 160"/>
                    <a:gd name="T29" fmla="*/ 154 h 161"/>
                    <a:gd name="T30" fmla="*/ 154 w 160"/>
                    <a:gd name="T31" fmla="*/ 158 h 161"/>
                    <a:gd name="T32" fmla="*/ 149 w 160"/>
                    <a:gd name="T33" fmla="*/ 159 h 161"/>
                    <a:gd name="T34" fmla="*/ 144 w 160"/>
                    <a:gd name="T35" fmla="*/ 161 h 161"/>
                    <a:gd name="T36" fmla="*/ 16 w 160"/>
                    <a:gd name="T37" fmla="*/ 161 h 161"/>
                    <a:gd name="T38" fmla="*/ 11 w 160"/>
                    <a:gd name="T39" fmla="*/ 159 h 161"/>
                    <a:gd name="T40" fmla="*/ 6 w 160"/>
                    <a:gd name="T41" fmla="*/ 158 h 161"/>
                    <a:gd name="T42" fmla="*/ 3 w 160"/>
                    <a:gd name="T43" fmla="*/ 154 h 161"/>
                    <a:gd name="T44" fmla="*/ 1 w 160"/>
                    <a:gd name="T45" fmla="*/ 150 h 161"/>
                    <a:gd name="T46" fmla="*/ 0 w 160"/>
                    <a:gd name="T47" fmla="*/ 145 h 161"/>
                    <a:gd name="T48" fmla="*/ 0 w 160"/>
                    <a:gd name="T49" fmla="*/ 16 h 161"/>
                    <a:gd name="T50" fmla="*/ 1 w 160"/>
                    <a:gd name="T51" fmla="*/ 12 h 161"/>
                    <a:gd name="T52" fmla="*/ 3 w 160"/>
                    <a:gd name="T53" fmla="*/ 7 h 161"/>
                    <a:gd name="T54" fmla="*/ 6 w 160"/>
                    <a:gd name="T55" fmla="*/ 4 h 161"/>
                    <a:gd name="T56" fmla="*/ 11 w 160"/>
                    <a:gd name="T57" fmla="*/ 0 h 161"/>
                    <a:gd name="T58" fmla="*/ 16 w 160"/>
                    <a:gd name="T59" fmla="*/ 0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60" h="161">
                      <a:moveTo>
                        <a:pt x="32" y="33"/>
                      </a:moveTo>
                      <a:lnTo>
                        <a:pt x="32" y="129"/>
                      </a:lnTo>
                      <a:lnTo>
                        <a:pt x="128" y="129"/>
                      </a:lnTo>
                      <a:lnTo>
                        <a:pt x="128" y="33"/>
                      </a:lnTo>
                      <a:lnTo>
                        <a:pt x="32" y="33"/>
                      </a:lnTo>
                      <a:close/>
                      <a:moveTo>
                        <a:pt x="16" y="0"/>
                      </a:moveTo>
                      <a:lnTo>
                        <a:pt x="144" y="0"/>
                      </a:lnTo>
                      <a:lnTo>
                        <a:pt x="149" y="0"/>
                      </a:lnTo>
                      <a:lnTo>
                        <a:pt x="154" y="4"/>
                      </a:lnTo>
                      <a:lnTo>
                        <a:pt x="157" y="7"/>
                      </a:lnTo>
                      <a:lnTo>
                        <a:pt x="160" y="12"/>
                      </a:lnTo>
                      <a:lnTo>
                        <a:pt x="160" y="16"/>
                      </a:lnTo>
                      <a:lnTo>
                        <a:pt x="160" y="145"/>
                      </a:lnTo>
                      <a:lnTo>
                        <a:pt x="160" y="150"/>
                      </a:lnTo>
                      <a:lnTo>
                        <a:pt x="157" y="154"/>
                      </a:lnTo>
                      <a:lnTo>
                        <a:pt x="154" y="158"/>
                      </a:lnTo>
                      <a:lnTo>
                        <a:pt x="149" y="159"/>
                      </a:lnTo>
                      <a:lnTo>
                        <a:pt x="144" y="161"/>
                      </a:lnTo>
                      <a:lnTo>
                        <a:pt x="16" y="161"/>
                      </a:lnTo>
                      <a:lnTo>
                        <a:pt x="11" y="159"/>
                      </a:lnTo>
                      <a:lnTo>
                        <a:pt x="6" y="158"/>
                      </a:lnTo>
                      <a:lnTo>
                        <a:pt x="3" y="154"/>
                      </a:lnTo>
                      <a:lnTo>
                        <a:pt x="1" y="150"/>
                      </a:lnTo>
                      <a:lnTo>
                        <a:pt x="0" y="145"/>
                      </a:lnTo>
                      <a:lnTo>
                        <a:pt x="0" y="16"/>
                      </a:lnTo>
                      <a:lnTo>
                        <a:pt x="1" y="12"/>
                      </a:lnTo>
                      <a:lnTo>
                        <a:pt x="3" y="7"/>
                      </a:lnTo>
                      <a:lnTo>
                        <a:pt x="6" y="4"/>
                      </a:lnTo>
                      <a:lnTo>
                        <a:pt x="11" y="0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8" name="Rectangle 309">
                  <a:extLst>
                    <a:ext uri="{FF2B5EF4-FFF2-40B4-BE49-F238E27FC236}">
                      <a16:creationId xmlns:a16="http://schemas.microsoft.com/office/drawing/2014/main" id="{EF893818-A23A-425A-A320-C7DB3FFD02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9" name="Rectangle 310">
                  <a:extLst>
                    <a:ext uri="{FF2B5EF4-FFF2-40B4-BE49-F238E27FC236}">
                      <a16:creationId xmlns:a16="http://schemas.microsoft.com/office/drawing/2014/main" id="{3F1946C8-FA78-4D78-AE97-85EA59F686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893413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0" name="Rectangle 311">
                  <a:extLst>
                    <a:ext uri="{FF2B5EF4-FFF2-40B4-BE49-F238E27FC236}">
                      <a16:creationId xmlns:a16="http://schemas.microsoft.com/office/drawing/2014/main" id="{894232F8-9362-4E20-A03B-C7FC114030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44800" y="5858993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1" name="Rectangle 312">
                  <a:extLst>
                    <a:ext uri="{FF2B5EF4-FFF2-40B4-BE49-F238E27FC236}">
                      <a16:creationId xmlns:a16="http://schemas.microsoft.com/office/drawing/2014/main" id="{1FB92D12-CDBD-4DEC-BA0E-6805247DF4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2" name="Rectangle 313">
                  <a:extLst>
                    <a:ext uri="{FF2B5EF4-FFF2-40B4-BE49-F238E27FC236}">
                      <a16:creationId xmlns:a16="http://schemas.microsoft.com/office/drawing/2014/main" id="{106778E9-2448-49C2-A935-B84441B6BB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3" name="Rectangle 314">
                  <a:extLst>
                    <a:ext uri="{FF2B5EF4-FFF2-40B4-BE49-F238E27FC236}">
                      <a16:creationId xmlns:a16="http://schemas.microsoft.com/office/drawing/2014/main" id="{C79B7F7B-CC93-461B-B47D-D0741236E5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4" name="Rectangle 315">
                  <a:extLst>
                    <a:ext uri="{FF2B5EF4-FFF2-40B4-BE49-F238E27FC236}">
                      <a16:creationId xmlns:a16="http://schemas.microsoft.com/office/drawing/2014/main" id="{1AE286CA-AABA-489B-A9D4-EC35DE6DC9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75962" y="5858993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5" name="Rectangle 316">
                  <a:extLst>
                    <a:ext uri="{FF2B5EF4-FFF2-40B4-BE49-F238E27FC236}">
                      <a16:creationId xmlns:a16="http://schemas.microsoft.com/office/drawing/2014/main" id="{EDA0F015-985A-43A2-BA19-2B90B77955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68526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6" name="Rectangle 317">
                  <a:extLst>
                    <a:ext uri="{FF2B5EF4-FFF2-40B4-BE49-F238E27FC236}">
                      <a16:creationId xmlns:a16="http://schemas.microsoft.com/office/drawing/2014/main" id="{4E9FEEF7-C5ED-4AC1-ABFA-BAAD86EA83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4107" y="560084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7" name="Rectangle 318">
                  <a:extLst>
                    <a:ext uri="{FF2B5EF4-FFF2-40B4-BE49-F238E27FC236}">
                      <a16:creationId xmlns:a16="http://schemas.microsoft.com/office/drawing/2014/main" id="{3CF99FAC-E617-4725-A305-53DD7DE0BF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8" name="Rectangle 319">
                  <a:extLst>
                    <a:ext uri="{FF2B5EF4-FFF2-40B4-BE49-F238E27FC236}">
                      <a16:creationId xmlns:a16="http://schemas.microsoft.com/office/drawing/2014/main" id="{386A9024-2AB0-41A3-AF19-39731520BC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9" name="Rectangle 320">
                  <a:extLst>
                    <a:ext uri="{FF2B5EF4-FFF2-40B4-BE49-F238E27FC236}">
                      <a16:creationId xmlns:a16="http://schemas.microsoft.com/office/drawing/2014/main" id="{72AD4586-6EB4-4513-A3E6-5E7E2A0FCA5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0" name="Rectangle 321">
                  <a:extLst>
                    <a:ext uri="{FF2B5EF4-FFF2-40B4-BE49-F238E27FC236}">
                      <a16:creationId xmlns:a16="http://schemas.microsoft.com/office/drawing/2014/main" id="{6C043282-F3DF-4C2F-8F54-E4A7A030A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75962" y="5669687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1" name="Rectangle 322">
                  <a:extLst>
                    <a:ext uri="{FF2B5EF4-FFF2-40B4-BE49-F238E27FC236}">
                      <a16:creationId xmlns:a16="http://schemas.microsoft.com/office/drawing/2014/main" id="{FC0729EA-306D-4E1F-8736-993E596A61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2" name="Rectangle 323">
                  <a:extLst>
                    <a:ext uri="{FF2B5EF4-FFF2-40B4-BE49-F238E27FC236}">
                      <a16:creationId xmlns:a16="http://schemas.microsoft.com/office/drawing/2014/main" id="{7615F718-F590-4E1C-BEAE-A11B112201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3" name="Rectangle 324">
                  <a:extLst>
                    <a:ext uri="{FF2B5EF4-FFF2-40B4-BE49-F238E27FC236}">
                      <a16:creationId xmlns:a16="http://schemas.microsoft.com/office/drawing/2014/main" id="{A1334059-8E8B-4649-A9CC-71C2C80EE1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44800" y="5669687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4" name="Rectangle 325">
                  <a:extLst>
                    <a:ext uri="{FF2B5EF4-FFF2-40B4-BE49-F238E27FC236}">
                      <a16:creationId xmlns:a16="http://schemas.microsoft.com/office/drawing/2014/main" id="{0D68B079-5D75-4A6E-ADE3-1DAAD26229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5" name="Rectangle 326">
                  <a:extLst>
                    <a:ext uri="{FF2B5EF4-FFF2-40B4-BE49-F238E27FC236}">
                      <a16:creationId xmlns:a16="http://schemas.microsoft.com/office/drawing/2014/main" id="{ECB21D6A-FC91-482F-A15E-12D849E50F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6" name="Rectangle 327">
                  <a:extLst>
                    <a:ext uri="{FF2B5EF4-FFF2-40B4-BE49-F238E27FC236}">
                      <a16:creationId xmlns:a16="http://schemas.microsoft.com/office/drawing/2014/main" id="{55810D9B-F949-4217-989B-4070E1B6B6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7" name="Rectangle 328">
                  <a:extLst>
                    <a:ext uri="{FF2B5EF4-FFF2-40B4-BE49-F238E27FC236}">
                      <a16:creationId xmlns:a16="http://schemas.microsoft.com/office/drawing/2014/main" id="{9972D4FA-CEAD-49E3-8C85-9F352EAAA4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44800" y="560084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8" name="Rectangle 329">
                  <a:extLst>
                    <a:ext uri="{FF2B5EF4-FFF2-40B4-BE49-F238E27FC236}">
                      <a16:creationId xmlns:a16="http://schemas.microsoft.com/office/drawing/2014/main" id="{398EF4CA-FECF-4112-9829-4E6570412E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9" name="Rectangle 330">
                  <a:extLst>
                    <a:ext uri="{FF2B5EF4-FFF2-40B4-BE49-F238E27FC236}">
                      <a16:creationId xmlns:a16="http://schemas.microsoft.com/office/drawing/2014/main" id="{9034FDCE-93FE-47F8-AD9C-176D11C376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60" name="Rectangle 331">
                  <a:extLst>
                    <a:ext uri="{FF2B5EF4-FFF2-40B4-BE49-F238E27FC236}">
                      <a16:creationId xmlns:a16="http://schemas.microsoft.com/office/drawing/2014/main" id="{5B6F720B-35E1-4FFC-84DF-4903D5AB4E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61" name="Rectangle 332">
                  <a:extLst>
                    <a:ext uri="{FF2B5EF4-FFF2-40B4-BE49-F238E27FC236}">
                      <a16:creationId xmlns:a16="http://schemas.microsoft.com/office/drawing/2014/main" id="{AAB61EAC-346B-4F22-8CF1-707325EFAA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75962" y="560084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62" name="Rectangle 333">
                  <a:extLst>
                    <a:ext uri="{FF2B5EF4-FFF2-40B4-BE49-F238E27FC236}">
                      <a16:creationId xmlns:a16="http://schemas.microsoft.com/office/drawing/2014/main" id="{04C6D0AA-754A-4EBC-BC27-08DA8D61F8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63" name="Rectangle 334">
                  <a:extLst>
                    <a:ext uri="{FF2B5EF4-FFF2-40B4-BE49-F238E27FC236}">
                      <a16:creationId xmlns:a16="http://schemas.microsoft.com/office/drawing/2014/main" id="{BDB5680A-BE6D-4996-BD01-93A52D6B30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4107" y="5669687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64" name="Rectangle 335">
                  <a:extLst>
                    <a:ext uri="{FF2B5EF4-FFF2-40B4-BE49-F238E27FC236}">
                      <a16:creationId xmlns:a16="http://schemas.microsoft.com/office/drawing/2014/main" id="{647A305A-E8DD-497B-AD08-905831785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52236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65" name="Rectangle 336">
                  <a:extLst>
                    <a:ext uri="{FF2B5EF4-FFF2-40B4-BE49-F238E27FC236}">
                      <a16:creationId xmlns:a16="http://schemas.microsoft.com/office/drawing/2014/main" id="{DAD875A9-AC2D-4FE6-9B66-05024238A1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86655" y="5669687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66" name="Rectangle 337">
                  <a:extLst>
                    <a:ext uri="{FF2B5EF4-FFF2-40B4-BE49-F238E27FC236}">
                      <a16:creationId xmlns:a16="http://schemas.microsoft.com/office/drawing/2014/main" id="{3FBCE31D-89E6-4FB4-9EDA-56563D5B95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67" name="Rectangle 338">
                  <a:extLst>
                    <a:ext uri="{FF2B5EF4-FFF2-40B4-BE49-F238E27FC236}">
                      <a16:creationId xmlns:a16="http://schemas.microsoft.com/office/drawing/2014/main" id="{6B029804-B1D4-4E37-9129-DA4B34B947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68" name="Rectangle 339">
                  <a:extLst>
                    <a:ext uri="{FF2B5EF4-FFF2-40B4-BE49-F238E27FC236}">
                      <a16:creationId xmlns:a16="http://schemas.microsoft.com/office/drawing/2014/main" id="{FB36BE2F-B100-4DDB-9928-BBA2D21F04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69" name="Rectangle 340">
                  <a:extLst>
                    <a:ext uri="{FF2B5EF4-FFF2-40B4-BE49-F238E27FC236}">
                      <a16:creationId xmlns:a16="http://schemas.microsoft.com/office/drawing/2014/main" id="{2E2B0F9D-3A70-4C4C-9855-81085BC04F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86655" y="560084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0" name="Rectangle 341">
                  <a:extLst>
                    <a:ext uri="{FF2B5EF4-FFF2-40B4-BE49-F238E27FC236}">
                      <a16:creationId xmlns:a16="http://schemas.microsoft.com/office/drawing/2014/main" id="{71FEFBD1-0CAB-4818-9F71-D6CB69F5BF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377122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1" name="Rectangle 342">
                  <a:extLst>
                    <a:ext uri="{FF2B5EF4-FFF2-40B4-BE49-F238E27FC236}">
                      <a16:creationId xmlns:a16="http://schemas.microsoft.com/office/drawing/2014/main" id="{0693C629-0D7A-47C6-ACBB-1E9E63611A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75962" y="5411542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2" name="Rectangle 343">
                  <a:extLst>
                    <a:ext uri="{FF2B5EF4-FFF2-40B4-BE49-F238E27FC236}">
                      <a16:creationId xmlns:a16="http://schemas.microsoft.com/office/drawing/2014/main" id="{10332AB6-16FA-4ACF-A6C7-8A6C9B29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3" name="Rectangle 344">
                  <a:extLst>
                    <a:ext uri="{FF2B5EF4-FFF2-40B4-BE49-F238E27FC236}">
                      <a16:creationId xmlns:a16="http://schemas.microsoft.com/office/drawing/2014/main" id="{7AABFEEE-BC33-4C4B-BA01-F12C8130A3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4" name="Rectangle 345">
                  <a:extLst>
                    <a:ext uri="{FF2B5EF4-FFF2-40B4-BE49-F238E27FC236}">
                      <a16:creationId xmlns:a16="http://schemas.microsoft.com/office/drawing/2014/main" id="{B2CA9C91-C6A5-4B3E-B928-A3A82A8F9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5" name="Rectangle 346">
                  <a:extLst>
                    <a:ext uri="{FF2B5EF4-FFF2-40B4-BE49-F238E27FC236}">
                      <a16:creationId xmlns:a16="http://schemas.microsoft.com/office/drawing/2014/main" id="{E95CD60B-55D9-4B58-822C-31F0323955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44800" y="5411542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76" name="Группа 375">
            <a:extLst>
              <a:ext uri="{FF2B5EF4-FFF2-40B4-BE49-F238E27FC236}">
                <a16:creationId xmlns:a16="http://schemas.microsoft.com/office/drawing/2014/main" id="{18577C29-9F25-4E98-B71D-06692AF4BAAD}"/>
              </a:ext>
            </a:extLst>
          </p:cNvPr>
          <p:cNvGrpSpPr/>
          <p:nvPr/>
        </p:nvGrpSpPr>
        <p:grpSpPr>
          <a:xfrm>
            <a:off x="5592605" y="4897822"/>
            <a:ext cx="461439" cy="461439"/>
            <a:chOff x="3207650" y="3548759"/>
            <a:chExt cx="937258" cy="937258"/>
          </a:xfrm>
        </p:grpSpPr>
        <p:sp>
          <p:nvSpPr>
            <p:cNvPr id="377" name="Овал 376">
              <a:extLst>
                <a:ext uri="{FF2B5EF4-FFF2-40B4-BE49-F238E27FC236}">
                  <a16:creationId xmlns:a16="http://schemas.microsoft.com/office/drawing/2014/main" id="{3E8EF9A0-7E8E-471C-8514-204E8F63621A}"/>
                </a:ext>
              </a:extLst>
            </p:cNvPr>
            <p:cNvSpPr/>
            <p:nvPr/>
          </p:nvSpPr>
          <p:spPr>
            <a:xfrm>
              <a:off x="3207650" y="3548759"/>
              <a:ext cx="937258" cy="937258"/>
            </a:xfrm>
            <a:prstGeom prst="ellipse">
              <a:avLst/>
            </a:prstGeom>
            <a:solidFill>
              <a:srgbClr val="DD1A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78" name="Группа 120">
              <a:extLst>
                <a:ext uri="{FF2B5EF4-FFF2-40B4-BE49-F238E27FC236}">
                  <a16:creationId xmlns:a16="http://schemas.microsoft.com/office/drawing/2014/main" id="{E9640A02-799E-441E-9DA5-FE5371AD8141}"/>
                </a:ext>
              </a:extLst>
            </p:cNvPr>
            <p:cNvGrpSpPr/>
            <p:nvPr/>
          </p:nvGrpSpPr>
          <p:grpSpPr>
            <a:xfrm>
              <a:off x="3433240" y="3752728"/>
              <a:ext cx="460047" cy="490931"/>
              <a:chOff x="10004363" y="5262562"/>
              <a:chExt cx="685801" cy="731838"/>
            </a:xfrm>
            <a:solidFill>
              <a:schemeClr val="bg1"/>
            </a:solidFill>
          </p:grpSpPr>
          <p:sp>
            <p:nvSpPr>
              <p:cNvPr id="379" name="Freeform 1454">
                <a:extLst>
                  <a:ext uri="{FF2B5EF4-FFF2-40B4-BE49-F238E27FC236}">
                    <a16:creationId xmlns:a16="http://schemas.microsoft.com/office/drawing/2014/main" id="{2CF2AE17-42E6-4309-BADE-436F615C4C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04363" y="5481637"/>
                <a:ext cx="365125" cy="512763"/>
              </a:xfrm>
              <a:custGeom>
                <a:avLst/>
                <a:gdLst>
                  <a:gd name="T0" fmla="*/ 35 w 230"/>
                  <a:gd name="T1" fmla="*/ 0 h 323"/>
                  <a:gd name="T2" fmla="*/ 49 w 230"/>
                  <a:gd name="T3" fmla="*/ 0 h 323"/>
                  <a:gd name="T4" fmla="*/ 49 w 230"/>
                  <a:gd name="T5" fmla="*/ 28 h 323"/>
                  <a:gd name="T6" fmla="*/ 47 w 230"/>
                  <a:gd name="T7" fmla="*/ 38 h 323"/>
                  <a:gd name="T8" fmla="*/ 39 w 230"/>
                  <a:gd name="T9" fmla="*/ 49 h 323"/>
                  <a:gd name="T10" fmla="*/ 30 w 230"/>
                  <a:gd name="T11" fmla="*/ 61 h 323"/>
                  <a:gd name="T12" fmla="*/ 25 w 230"/>
                  <a:gd name="T13" fmla="*/ 68 h 323"/>
                  <a:gd name="T14" fmla="*/ 19 w 230"/>
                  <a:gd name="T15" fmla="*/ 74 h 323"/>
                  <a:gd name="T16" fmla="*/ 15 w 230"/>
                  <a:gd name="T17" fmla="*/ 81 h 323"/>
                  <a:gd name="T18" fmla="*/ 14 w 230"/>
                  <a:gd name="T19" fmla="*/ 86 h 323"/>
                  <a:gd name="T20" fmla="*/ 14 w 230"/>
                  <a:gd name="T21" fmla="*/ 302 h 323"/>
                  <a:gd name="T22" fmla="*/ 14 w 230"/>
                  <a:gd name="T23" fmla="*/ 305 h 323"/>
                  <a:gd name="T24" fmla="*/ 15 w 230"/>
                  <a:gd name="T25" fmla="*/ 306 h 323"/>
                  <a:gd name="T26" fmla="*/ 18 w 230"/>
                  <a:gd name="T27" fmla="*/ 309 h 323"/>
                  <a:gd name="T28" fmla="*/ 21 w 230"/>
                  <a:gd name="T29" fmla="*/ 309 h 323"/>
                  <a:gd name="T30" fmla="*/ 208 w 230"/>
                  <a:gd name="T31" fmla="*/ 309 h 323"/>
                  <a:gd name="T32" fmla="*/ 210 w 230"/>
                  <a:gd name="T33" fmla="*/ 309 h 323"/>
                  <a:gd name="T34" fmla="*/ 213 w 230"/>
                  <a:gd name="T35" fmla="*/ 306 h 323"/>
                  <a:gd name="T36" fmla="*/ 214 w 230"/>
                  <a:gd name="T37" fmla="*/ 305 h 323"/>
                  <a:gd name="T38" fmla="*/ 216 w 230"/>
                  <a:gd name="T39" fmla="*/ 302 h 323"/>
                  <a:gd name="T40" fmla="*/ 216 w 230"/>
                  <a:gd name="T41" fmla="*/ 86 h 323"/>
                  <a:gd name="T42" fmla="*/ 213 w 230"/>
                  <a:gd name="T43" fmla="*/ 81 h 323"/>
                  <a:gd name="T44" fmla="*/ 209 w 230"/>
                  <a:gd name="T45" fmla="*/ 74 h 323"/>
                  <a:gd name="T46" fmla="*/ 204 w 230"/>
                  <a:gd name="T47" fmla="*/ 68 h 323"/>
                  <a:gd name="T48" fmla="*/ 199 w 230"/>
                  <a:gd name="T49" fmla="*/ 61 h 323"/>
                  <a:gd name="T50" fmla="*/ 189 w 230"/>
                  <a:gd name="T51" fmla="*/ 49 h 323"/>
                  <a:gd name="T52" fmla="*/ 182 w 230"/>
                  <a:gd name="T53" fmla="*/ 38 h 323"/>
                  <a:gd name="T54" fmla="*/ 179 w 230"/>
                  <a:gd name="T55" fmla="*/ 28 h 323"/>
                  <a:gd name="T56" fmla="*/ 179 w 230"/>
                  <a:gd name="T57" fmla="*/ 0 h 323"/>
                  <a:gd name="T58" fmla="*/ 193 w 230"/>
                  <a:gd name="T59" fmla="*/ 0 h 323"/>
                  <a:gd name="T60" fmla="*/ 193 w 230"/>
                  <a:gd name="T61" fmla="*/ 28 h 323"/>
                  <a:gd name="T62" fmla="*/ 195 w 230"/>
                  <a:gd name="T63" fmla="*/ 32 h 323"/>
                  <a:gd name="T64" fmla="*/ 199 w 230"/>
                  <a:gd name="T65" fmla="*/ 39 h 323"/>
                  <a:gd name="T66" fmla="*/ 204 w 230"/>
                  <a:gd name="T67" fmla="*/ 45 h 323"/>
                  <a:gd name="T68" fmla="*/ 209 w 230"/>
                  <a:gd name="T69" fmla="*/ 52 h 323"/>
                  <a:gd name="T70" fmla="*/ 220 w 230"/>
                  <a:gd name="T71" fmla="*/ 64 h 323"/>
                  <a:gd name="T72" fmla="*/ 226 w 230"/>
                  <a:gd name="T73" fmla="*/ 76 h 323"/>
                  <a:gd name="T74" fmla="*/ 230 w 230"/>
                  <a:gd name="T75" fmla="*/ 86 h 323"/>
                  <a:gd name="T76" fmla="*/ 230 w 230"/>
                  <a:gd name="T77" fmla="*/ 302 h 323"/>
                  <a:gd name="T78" fmla="*/ 226 w 230"/>
                  <a:gd name="T79" fmla="*/ 313 h 323"/>
                  <a:gd name="T80" fmla="*/ 218 w 230"/>
                  <a:gd name="T81" fmla="*/ 320 h 323"/>
                  <a:gd name="T82" fmla="*/ 208 w 230"/>
                  <a:gd name="T83" fmla="*/ 323 h 323"/>
                  <a:gd name="T84" fmla="*/ 21 w 230"/>
                  <a:gd name="T85" fmla="*/ 323 h 323"/>
                  <a:gd name="T86" fmla="*/ 10 w 230"/>
                  <a:gd name="T87" fmla="*/ 320 h 323"/>
                  <a:gd name="T88" fmla="*/ 2 w 230"/>
                  <a:gd name="T89" fmla="*/ 313 h 323"/>
                  <a:gd name="T90" fmla="*/ 0 w 230"/>
                  <a:gd name="T91" fmla="*/ 302 h 323"/>
                  <a:gd name="T92" fmla="*/ 0 w 230"/>
                  <a:gd name="T93" fmla="*/ 86 h 323"/>
                  <a:gd name="T94" fmla="*/ 2 w 230"/>
                  <a:gd name="T95" fmla="*/ 76 h 323"/>
                  <a:gd name="T96" fmla="*/ 9 w 230"/>
                  <a:gd name="T97" fmla="*/ 64 h 323"/>
                  <a:gd name="T98" fmla="*/ 19 w 230"/>
                  <a:gd name="T99" fmla="*/ 52 h 323"/>
                  <a:gd name="T100" fmla="*/ 25 w 230"/>
                  <a:gd name="T101" fmla="*/ 45 h 323"/>
                  <a:gd name="T102" fmla="*/ 30 w 230"/>
                  <a:gd name="T103" fmla="*/ 39 h 323"/>
                  <a:gd name="T104" fmla="*/ 34 w 230"/>
                  <a:gd name="T105" fmla="*/ 32 h 323"/>
                  <a:gd name="T106" fmla="*/ 35 w 230"/>
                  <a:gd name="T107" fmla="*/ 28 h 323"/>
                  <a:gd name="T108" fmla="*/ 35 w 230"/>
                  <a:gd name="T109" fmla="*/ 0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30" h="323">
                    <a:moveTo>
                      <a:pt x="35" y="0"/>
                    </a:moveTo>
                    <a:lnTo>
                      <a:pt x="49" y="0"/>
                    </a:lnTo>
                    <a:lnTo>
                      <a:pt x="49" y="28"/>
                    </a:lnTo>
                    <a:lnTo>
                      <a:pt x="47" y="38"/>
                    </a:lnTo>
                    <a:lnTo>
                      <a:pt x="39" y="49"/>
                    </a:lnTo>
                    <a:lnTo>
                      <a:pt x="30" y="61"/>
                    </a:lnTo>
                    <a:lnTo>
                      <a:pt x="25" y="68"/>
                    </a:lnTo>
                    <a:lnTo>
                      <a:pt x="19" y="74"/>
                    </a:lnTo>
                    <a:lnTo>
                      <a:pt x="15" y="81"/>
                    </a:lnTo>
                    <a:lnTo>
                      <a:pt x="14" y="86"/>
                    </a:lnTo>
                    <a:lnTo>
                      <a:pt x="14" y="302"/>
                    </a:lnTo>
                    <a:lnTo>
                      <a:pt x="14" y="305"/>
                    </a:lnTo>
                    <a:lnTo>
                      <a:pt x="15" y="306"/>
                    </a:lnTo>
                    <a:lnTo>
                      <a:pt x="18" y="309"/>
                    </a:lnTo>
                    <a:lnTo>
                      <a:pt x="21" y="309"/>
                    </a:lnTo>
                    <a:lnTo>
                      <a:pt x="208" y="309"/>
                    </a:lnTo>
                    <a:lnTo>
                      <a:pt x="210" y="309"/>
                    </a:lnTo>
                    <a:lnTo>
                      <a:pt x="213" y="306"/>
                    </a:lnTo>
                    <a:lnTo>
                      <a:pt x="214" y="305"/>
                    </a:lnTo>
                    <a:lnTo>
                      <a:pt x="216" y="302"/>
                    </a:lnTo>
                    <a:lnTo>
                      <a:pt x="216" y="86"/>
                    </a:lnTo>
                    <a:lnTo>
                      <a:pt x="213" y="81"/>
                    </a:lnTo>
                    <a:lnTo>
                      <a:pt x="209" y="74"/>
                    </a:lnTo>
                    <a:lnTo>
                      <a:pt x="204" y="68"/>
                    </a:lnTo>
                    <a:lnTo>
                      <a:pt x="199" y="61"/>
                    </a:lnTo>
                    <a:lnTo>
                      <a:pt x="189" y="49"/>
                    </a:lnTo>
                    <a:lnTo>
                      <a:pt x="182" y="38"/>
                    </a:lnTo>
                    <a:lnTo>
                      <a:pt x="179" y="28"/>
                    </a:lnTo>
                    <a:lnTo>
                      <a:pt x="179" y="0"/>
                    </a:lnTo>
                    <a:lnTo>
                      <a:pt x="193" y="0"/>
                    </a:lnTo>
                    <a:lnTo>
                      <a:pt x="193" y="28"/>
                    </a:lnTo>
                    <a:lnTo>
                      <a:pt x="195" y="32"/>
                    </a:lnTo>
                    <a:lnTo>
                      <a:pt x="199" y="39"/>
                    </a:lnTo>
                    <a:lnTo>
                      <a:pt x="204" y="45"/>
                    </a:lnTo>
                    <a:lnTo>
                      <a:pt x="209" y="52"/>
                    </a:lnTo>
                    <a:lnTo>
                      <a:pt x="220" y="64"/>
                    </a:lnTo>
                    <a:lnTo>
                      <a:pt x="226" y="76"/>
                    </a:lnTo>
                    <a:lnTo>
                      <a:pt x="230" y="86"/>
                    </a:lnTo>
                    <a:lnTo>
                      <a:pt x="230" y="302"/>
                    </a:lnTo>
                    <a:lnTo>
                      <a:pt x="226" y="313"/>
                    </a:lnTo>
                    <a:lnTo>
                      <a:pt x="218" y="320"/>
                    </a:lnTo>
                    <a:lnTo>
                      <a:pt x="208" y="323"/>
                    </a:lnTo>
                    <a:lnTo>
                      <a:pt x="21" y="323"/>
                    </a:lnTo>
                    <a:lnTo>
                      <a:pt x="10" y="320"/>
                    </a:lnTo>
                    <a:lnTo>
                      <a:pt x="2" y="313"/>
                    </a:lnTo>
                    <a:lnTo>
                      <a:pt x="0" y="302"/>
                    </a:lnTo>
                    <a:lnTo>
                      <a:pt x="0" y="86"/>
                    </a:lnTo>
                    <a:lnTo>
                      <a:pt x="2" y="76"/>
                    </a:lnTo>
                    <a:lnTo>
                      <a:pt x="9" y="64"/>
                    </a:lnTo>
                    <a:lnTo>
                      <a:pt x="19" y="52"/>
                    </a:lnTo>
                    <a:lnTo>
                      <a:pt x="25" y="45"/>
                    </a:lnTo>
                    <a:lnTo>
                      <a:pt x="30" y="39"/>
                    </a:lnTo>
                    <a:lnTo>
                      <a:pt x="34" y="32"/>
                    </a:lnTo>
                    <a:lnTo>
                      <a:pt x="35" y="28"/>
                    </a:lnTo>
                    <a:lnTo>
                      <a:pt x="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0" name="Freeform 1455">
                <a:extLst>
                  <a:ext uri="{FF2B5EF4-FFF2-40B4-BE49-F238E27FC236}">
                    <a16:creationId xmlns:a16="http://schemas.microsoft.com/office/drawing/2014/main" id="{4E04E398-0E9C-48FF-9E1B-734DC7C12D8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26588" y="5400675"/>
                <a:ext cx="320675" cy="90488"/>
              </a:xfrm>
              <a:custGeom>
                <a:avLst/>
                <a:gdLst>
                  <a:gd name="T0" fmla="*/ 13 w 202"/>
                  <a:gd name="T1" fmla="*/ 14 h 57"/>
                  <a:gd name="T2" fmla="*/ 13 w 202"/>
                  <a:gd name="T3" fmla="*/ 43 h 57"/>
                  <a:gd name="T4" fmla="*/ 187 w 202"/>
                  <a:gd name="T5" fmla="*/ 43 h 57"/>
                  <a:gd name="T6" fmla="*/ 187 w 202"/>
                  <a:gd name="T7" fmla="*/ 14 h 57"/>
                  <a:gd name="T8" fmla="*/ 13 w 202"/>
                  <a:gd name="T9" fmla="*/ 14 h 57"/>
                  <a:gd name="T10" fmla="*/ 13 w 202"/>
                  <a:gd name="T11" fmla="*/ 0 h 57"/>
                  <a:gd name="T12" fmla="*/ 187 w 202"/>
                  <a:gd name="T13" fmla="*/ 0 h 57"/>
                  <a:gd name="T14" fmla="*/ 191 w 202"/>
                  <a:gd name="T15" fmla="*/ 1 h 57"/>
                  <a:gd name="T16" fmla="*/ 195 w 202"/>
                  <a:gd name="T17" fmla="*/ 2 h 57"/>
                  <a:gd name="T18" fmla="*/ 198 w 202"/>
                  <a:gd name="T19" fmla="*/ 6 h 57"/>
                  <a:gd name="T20" fmla="*/ 200 w 202"/>
                  <a:gd name="T21" fmla="*/ 10 h 57"/>
                  <a:gd name="T22" fmla="*/ 202 w 202"/>
                  <a:gd name="T23" fmla="*/ 14 h 57"/>
                  <a:gd name="T24" fmla="*/ 202 w 202"/>
                  <a:gd name="T25" fmla="*/ 43 h 57"/>
                  <a:gd name="T26" fmla="*/ 200 w 202"/>
                  <a:gd name="T27" fmla="*/ 47 h 57"/>
                  <a:gd name="T28" fmla="*/ 198 w 202"/>
                  <a:gd name="T29" fmla="*/ 51 h 57"/>
                  <a:gd name="T30" fmla="*/ 195 w 202"/>
                  <a:gd name="T31" fmla="*/ 55 h 57"/>
                  <a:gd name="T32" fmla="*/ 191 w 202"/>
                  <a:gd name="T33" fmla="*/ 56 h 57"/>
                  <a:gd name="T34" fmla="*/ 187 w 202"/>
                  <a:gd name="T35" fmla="*/ 57 h 57"/>
                  <a:gd name="T36" fmla="*/ 13 w 202"/>
                  <a:gd name="T37" fmla="*/ 57 h 57"/>
                  <a:gd name="T38" fmla="*/ 9 w 202"/>
                  <a:gd name="T39" fmla="*/ 56 h 57"/>
                  <a:gd name="T40" fmla="*/ 5 w 202"/>
                  <a:gd name="T41" fmla="*/ 55 h 57"/>
                  <a:gd name="T42" fmla="*/ 3 w 202"/>
                  <a:gd name="T43" fmla="*/ 51 h 57"/>
                  <a:gd name="T44" fmla="*/ 0 w 202"/>
                  <a:gd name="T45" fmla="*/ 47 h 57"/>
                  <a:gd name="T46" fmla="*/ 0 w 202"/>
                  <a:gd name="T47" fmla="*/ 43 h 57"/>
                  <a:gd name="T48" fmla="*/ 0 w 202"/>
                  <a:gd name="T49" fmla="*/ 14 h 57"/>
                  <a:gd name="T50" fmla="*/ 0 w 202"/>
                  <a:gd name="T51" fmla="*/ 10 h 57"/>
                  <a:gd name="T52" fmla="*/ 3 w 202"/>
                  <a:gd name="T53" fmla="*/ 6 h 57"/>
                  <a:gd name="T54" fmla="*/ 5 w 202"/>
                  <a:gd name="T55" fmla="*/ 2 h 57"/>
                  <a:gd name="T56" fmla="*/ 9 w 202"/>
                  <a:gd name="T57" fmla="*/ 1 h 57"/>
                  <a:gd name="T58" fmla="*/ 13 w 202"/>
                  <a:gd name="T59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02" h="57">
                    <a:moveTo>
                      <a:pt x="13" y="14"/>
                    </a:moveTo>
                    <a:lnTo>
                      <a:pt x="13" y="43"/>
                    </a:lnTo>
                    <a:lnTo>
                      <a:pt x="187" y="43"/>
                    </a:lnTo>
                    <a:lnTo>
                      <a:pt x="187" y="14"/>
                    </a:lnTo>
                    <a:lnTo>
                      <a:pt x="13" y="14"/>
                    </a:lnTo>
                    <a:close/>
                    <a:moveTo>
                      <a:pt x="13" y="0"/>
                    </a:moveTo>
                    <a:lnTo>
                      <a:pt x="187" y="0"/>
                    </a:lnTo>
                    <a:lnTo>
                      <a:pt x="191" y="1"/>
                    </a:lnTo>
                    <a:lnTo>
                      <a:pt x="195" y="2"/>
                    </a:lnTo>
                    <a:lnTo>
                      <a:pt x="198" y="6"/>
                    </a:lnTo>
                    <a:lnTo>
                      <a:pt x="200" y="10"/>
                    </a:lnTo>
                    <a:lnTo>
                      <a:pt x="202" y="14"/>
                    </a:lnTo>
                    <a:lnTo>
                      <a:pt x="202" y="43"/>
                    </a:lnTo>
                    <a:lnTo>
                      <a:pt x="200" y="47"/>
                    </a:lnTo>
                    <a:lnTo>
                      <a:pt x="198" y="51"/>
                    </a:lnTo>
                    <a:lnTo>
                      <a:pt x="195" y="55"/>
                    </a:lnTo>
                    <a:lnTo>
                      <a:pt x="191" y="56"/>
                    </a:lnTo>
                    <a:lnTo>
                      <a:pt x="187" y="57"/>
                    </a:lnTo>
                    <a:lnTo>
                      <a:pt x="13" y="57"/>
                    </a:lnTo>
                    <a:lnTo>
                      <a:pt x="9" y="56"/>
                    </a:lnTo>
                    <a:lnTo>
                      <a:pt x="5" y="55"/>
                    </a:lnTo>
                    <a:lnTo>
                      <a:pt x="3" y="51"/>
                    </a:lnTo>
                    <a:lnTo>
                      <a:pt x="0" y="47"/>
                    </a:lnTo>
                    <a:lnTo>
                      <a:pt x="0" y="43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3" y="6"/>
                    </a:lnTo>
                    <a:lnTo>
                      <a:pt x="5" y="2"/>
                    </a:lnTo>
                    <a:lnTo>
                      <a:pt x="9" y="1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1" name="Rectangle 1456">
                <a:extLst>
                  <a:ext uri="{FF2B5EF4-FFF2-40B4-BE49-F238E27FC236}">
                    <a16:creationId xmlns:a16="http://schemas.microsoft.com/office/drawing/2014/main" id="{6DE5E70C-8779-46FA-A167-A959CA12EF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72626" y="5514975"/>
                <a:ext cx="228600" cy="222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2" name="Rectangle 1457">
                <a:extLst>
                  <a:ext uri="{FF2B5EF4-FFF2-40B4-BE49-F238E27FC236}">
                    <a16:creationId xmlns:a16="http://schemas.microsoft.com/office/drawing/2014/main" id="{C5E53529-F13D-4DAC-9326-73E98387F6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2151" y="5411787"/>
                <a:ext cx="23813" cy="698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3" name="Rectangle 1458">
                <a:extLst>
                  <a:ext uri="{FF2B5EF4-FFF2-40B4-BE49-F238E27FC236}">
                    <a16:creationId xmlns:a16="http://schemas.microsoft.com/office/drawing/2014/main" id="{96BC07FE-3E1B-4394-99B1-F96D9E6F0F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8188" y="5411787"/>
                <a:ext cx="23813" cy="698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4" name="Rectangle 1459">
                <a:extLst>
                  <a:ext uri="{FF2B5EF4-FFF2-40B4-BE49-F238E27FC236}">
                    <a16:creationId xmlns:a16="http://schemas.microsoft.com/office/drawing/2014/main" id="{2289EF07-8657-45DE-989F-B2BEC2A0A4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20263" y="5411787"/>
                <a:ext cx="22225" cy="698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5" name="Rectangle 1460">
                <a:extLst>
                  <a:ext uri="{FF2B5EF4-FFF2-40B4-BE49-F238E27FC236}">
                    <a16:creationId xmlns:a16="http://schemas.microsoft.com/office/drawing/2014/main" id="{950D83E0-463C-44F7-A6C5-1084FEAB2B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74226" y="5411787"/>
                <a:ext cx="22225" cy="698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6" name="Rectangle 1461">
                <a:extLst>
                  <a:ext uri="{FF2B5EF4-FFF2-40B4-BE49-F238E27FC236}">
                    <a16:creationId xmlns:a16="http://schemas.microsoft.com/office/drawing/2014/main" id="{F231BBE6-4518-4C41-A3BE-7216FB172C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66301" y="5411787"/>
                <a:ext cx="22225" cy="698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7" name="Freeform 1462">
                <a:extLst>
                  <a:ext uri="{FF2B5EF4-FFF2-40B4-BE49-F238E27FC236}">
                    <a16:creationId xmlns:a16="http://schemas.microsoft.com/office/drawing/2014/main" id="{23F634C9-2EFF-45BB-8BFA-8EB33A51634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72626" y="5697537"/>
                <a:ext cx="160338" cy="160338"/>
              </a:xfrm>
              <a:custGeom>
                <a:avLst/>
                <a:gdLst>
                  <a:gd name="T0" fmla="*/ 43 w 101"/>
                  <a:gd name="T1" fmla="*/ 14 h 101"/>
                  <a:gd name="T2" fmla="*/ 43 w 101"/>
                  <a:gd name="T3" fmla="*/ 43 h 101"/>
                  <a:gd name="T4" fmla="*/ 14 w 101"/>
                  <a:gd name="T5" fmla="*/ 43 h 101"/>
                  <a:gd name="T6" fmla="*/ 14 w 101"/>
                  <a:gd name="T7" fmla="*/ 57 h 101"/>
                  <a:gd name="T8" fmla="*/ 43 w 101"/>
                  <a:gd name="T9" fmla="*/ 57 h 101"/>
                  <a:gd name="T10" fmla="*/ 43 w 101"/>
                  <a:gd name="T11" fmla="*/ 86 h 101"/>
                  <a:gd name="T12" fmla="*/ 56 w 101"/>
                  <a:gd name="T13" fmla="*/ 86 h 101"/>
                  <a:gd name="T14" fmla="*/ 56 w 101"/>
                  <a:gd name="T15" fmla="*/ 57 h 101"/>
                  <a:gd name="T16" fmla="*/ 86 w 101"/>
                  <a:gd name="T17" fmla="*/ 57 h 101"/>
                  <a:gd name="T18" fmla="*/ 86 w 101"/>
                  <a:gd name="T19" fmla="*/ 43 h 101"/>
                  <a:gd name="T20" fmla="*/ 56 w 101"/>
                  <a:gd name="T21" fmla="*/ 43 h 101"/>
                  <a:gd name="T22" fmla="*/ 56 w 101"/>
                  <a:gd name="T23" fmla="*/ 14 h 101"/>
                  <a:gd name="T24" fmla="*/ 43 w 101"/>
                  <a:gd name="T25" fmla="*/ 14 h 101"/>
                  <a:gd name="T26" fmla="*/ 29 w 101"/>
                  <a:gd name="T27" fmla="*/ 0 h 101"/>
                  <a:gd name="T28" fmla="*/ 72 w 101"/>
                  <a:gd name="T29" fmla="*/ 0 h 101"/>
                  <a:gd name="T30" fmla="*/ 72 w 101"/>
                  <a:gd name="T31" fmla="*/ 29 h 101"/>
                  <a:gd name="T32" fmla="*/ 101 w 101"/>
                  <a:gd name="T33" fmla="*/ 29 h 101"/>
                  <a:gd name="T34" fmla="*/ 101 w 101"/>
                  <a:gd name="T35" fmla="*/ 72 h 101"/>
                  <a:gd name="T36" fmla="*/ 72 w 101"/>
                  <a:gd name="T37" fmla="*/ 72 h 101"/>
                  <a:gd name="T38" fmla="*/ 72 w 101"/>
                  <a:gd name="T39" fmla="*/ 101 h 101"/>
                  <a:gd name="T40" fmla="*/ 29 w 101"/>
                  <a:gd name="T41" fmla="*/ 101 h 101"/>
                  <a:gd name="T42" fmla="*/ 29 w 101"/>
                  <a:gd name="T43" fmla="*/ 72 h 101"/>
                  <a:gd name="T44" fmla="*/ 0 w 101"/>
                  <a:gd name="T45" fmla="*/ 72 h 101"/>
                  <a:gd name="T46" fmla="*/ 0 w 101"/>
                  <a:gd name="T47" fmla="*/ 29 h 101"/>
                  <a:gd name="T48" fmla="*/ 29 w 101"/>
                  <a:gd name="T49" fmla="*/ 29 h 101"/>
                  <a:gd name="T50" fmla="*/ 29 w 101"/>
                  <a:gd name="T51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01" h="101">
                    <a:moveTo>
                      <a:pt x="43" y="14"/>
                    </a:moveTo>
                    <a:lnTo>
                      <a:pt x="43" y="43"/>
                    </a:lnTo>
                    <a:lnTo>
                      <a:pt x="14" y="43"/>
                    </a:lnTo>
                    <a:lnTo>
                      <a:pt x="14" y="57"/>
                    </a:lnTo>
                    <a:lnTo>
                      <a:pt x="43" y="57"/>
                    </a:lnTo>
                    <a:lnTo>
                      <a:pt x="43" y="86"/>
                    </a:lnTo>
                    <a:lnTo>
                      <a:pt x="56" y="86"/>
                    </a:lnTo>
                    <a:lnTo>
                      <a:pt x="56" y="57"/>
                    </a:lnTo>
                    <a:lnTo>
                      <a:pt x="86" y="57"/>
                    </a:lnTo>
                    <a:lnTo>
                      <a:pt x="86" y="43"/>
                    </a:lnTo>
                    <a:lnTo>
                      <a:pt x="56" y="43"/>
                    </a:lnTo>
                    <a:lnTo>
                      <a:pt x="56" y="14"/>
                    </a:lnTo>
                    <a:lnTo>
                      <a:pt x="43" y="14"/>
                    </a:lnTo>
                    <a:close/>
                    <a:moveTo>
                      <a:pt x="29" y="0"/>
                    </a:moveTo>
                    <a:lnTo>
                      <a:pt x="72" y="0"/>
                    </a:lnTo>
                    <a:lnTo>
                      <a:pt x="72" y="29"/>
                    </a:lnTo>
                    <a:lnTo>
                      <a:pt x="101" y="29"/>
                    </a:lnTo>
                    <a:lnTo>
                      <a:pt x="101" y="72"/>
                    </a:lnTo>
                    <a:lnTo>
                      <a:pt x="72" y="72"/>
                    </a:lnTo>
                    <a:lnTo>
                      <a:pt x="72" y="101"/>
                    </a:lnTo>
                    <a:lnTo>
                      <a:pt x="29" y="101"/>
                    </a:lnTo>
                    <a:lnTo>
                      <a:pt x="29" y="72"/>
                    </a:lnTo>
                    <a:lnTo>
                      <a:pt x="0" y="72"/>
                    </a:lnTo>
                    <a:lnTo>
                      <a:pt x="0" y="29"/>
                    </a:lnTo>
                    <a:lnTo>
                      <a:pt x="29" y="29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8" name="Freeform 1463">
                <a:extLst>
                  <a:ext uri="{FF2B5EF4-FFF2-40B4-BE49-F238E27FC236}">
                    <a16:creationId xmlns:a16="http://schemas.microsoft.com/office/drawing/2014/main" id="{A6754D51-D1E2-42E6-9EEE-FD84EA2E27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47226" y="5629275"/>
                <a:ext cx="254000" cy="296863"/>
              </a:xfrm>
              <a:custGeom>
                <a:avLst/>
                <a:gdLst>
                  <a:gd name="T0" fmla="*/ 131 w 160"/>
                  <a:gd name="T1" fmla="*/ 0 h 187"/>
                  <a:gd name="T2" fmla="*/ 160 w 160"/>
                  <a:gd name="T3" fmla="*/ 0 h 187"/>
                  <a:gd name="T4" fmla="*/ 160 w 160"/>
                  <a:gd name="T5" fmla="*/ 187 h 187"/>
                  <a:gd name="T6" fmla="*/ 0 w 160"/>
                  <a:gd name="T7" fmla="*/ 187 h 187"/>
                  <a:gd name="T8" fmla="*/ 0 w 160"/>
                  <a:gd name="T9" fmla="*/ 172 h 187"/>
                  <a:gd name="T10" fmla="*/ 145 w 160"/>
                  <a:gd name="T11" fmla="*/ 172 h 187"/>
                  <a:gd name="T12" fmla="*/ 145 w 160"/>
                  <a:gd name="T13" fmla="*/ 14 h 187"/>
                  <a:gd name="T14" fmla="*/ 131 w 160"/>
                  <a:gd name="T15" fmla="*/ 14 h 187"/>
                  <a:gd name="T16" fmla="*/ 131 w 160"/>
                  <a:gd name="T17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187">
                    <a:moveTo>
                      <a:pt x="131" y="0"/>
                    </a:moveTo>
                    <a:lnTo>
                      <a:pt x="160" y="0"/>
                    </a:lnTo>
                    <a:lnTo>
                      <a:pt x="160" y="187"/>
                    </a:lnTo>
                    <a:lnTo>
                      <a:pt x="0" y="187"/>
                    </a:lnTo>
                    <a:lnTo>
                      <a:pt x="0" y="172"/>
                    </a:lnTo>
                    <a:lnTo>
                      <a:pt x="145" y="172"/>
                    </a:lnTo>
                    <a:lnTo>
                      <a:pt x="145" y="14"/>
                    </a:lnTo>
                    <a:lnTo>
                      <a:pt x="131" y="14"/>
                    </a:lnTo>
                    <a:lnTo>
                      <a:pt x="1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9" name="Rectangle 1464">
                <a:extLst>
                  <a:ext uri="{FF2B5EF4-FFF2-40B4-BE49-F238E27FC236}">
                    <a16:creationId xmlns:a16="http://schemas.microsoft.com/office/drawing/2014/main" id="{C1616BF5-C161-4B22-9EBA-DF2CE91131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13888" y="5629275"/>
                <a:ext cx="219075" cy="222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0" name="Freeform 1465">
                <a:extLst>
                  <a:ext uri="{FF2B5EF4-FFF2-40B4-BE49-F238E27FC236}">
                    <a16:creationId xmlns:a16="http://schemas.microsoft.com/office/drawing/2014/main" id="{63D582B4-7955-43F9-8B0F-A44C7A03D1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23451" y="5262562"/>
                <a:ext cx="366713" cy="731838"/>
              </a:xfrm>
              <a:custGeom>
                <a:avLst/>
                <a:gdLst>
                  <a:gd name="T0" fmla="*/ 21 w 231"/>
                  <a:gd name="T1" fmla="*/ 0 h 461"/>
                  <a:gd name="T2" fmla="*/ 208 w 231"/>
                  <a:gd name="T3" fmla="*/ 0 h 461"/>
                  <a:gd name="T4" fmla="*/ 219 w 231"/>
                  <a:gd name="T5" fmla="*/ 3 h 461"/>
                  <a:gd name="T6" fmla="*/ 227 w 231"/>
                  <a:gd name="T7" fmla="*/ 11 h 461"/>
                  <a:gd name="T8" fmla="*/ 231 w 231"/>
                  <a:gd name="T9" fmla="*/ 22 h 461"/>
                  <a:gd name="T10" fmla="*/ 231 w 231"/>
                  <a:gd name="T11" fmla="*/ 440 h 461"/>
                  <a:gd name="T12" fmla="*/ 227 w 231"/>
                  <a:gd name="T13" fmla="*/ 451 h 461"/>
                  <a:gd name="T14" fmla="*/ 219 w 231"/>
                  <a:gd name="T15" fmla="*/ 458 h 461"/>
                  <a:gd name="T16" fmla="*/ 208 w 231"/>
                  <a:gd name="T17" fmla="*/ 461 h 461"/>
                  <a:gd name="T18" fmla="*/ 43 w 231"/>
                  <a:gd name="T19" fmla="*/ 461 h 461"/>
                  <a:gd name="T20" fmla="*/ 43 w 231"/>
                  <a:gd name="T21" fmla="*/ 447 h 461"/>
                  <a:gd name="T22" fmla="*/ 208 w 231"/>
                  <a:gd name="T23" fmla="*/ 447 h 461"/>
                  <a:gd name="T24" fmla="*/ 211 w 231"/>
                  <a:gd name="T25" fmla="*/ 447 h 461"/>
                  <a:gd name="T26" fmla="*/ 214 w 231"/>
                  <a:gd name="T27" fmla="*/ 444 h 461"/>
                  <a:gd name="T28" fmla="*/ 215 w 231"/>
                  <a:gd name="T29" fmla="*/ 443 h 461"/>
                  <a:gd name="T30" fmla="*/ 216 w 231"/>
                  <a:gd name="T31" fmla="*/ 440 h 461"/>
                  <a:gd name="T32" fmla="*/ 216 w 231"/>
                  <a:gd name="T33" fmla="*/ 22 h 461"/>
                  <a:gd name="T34" fmla="*/ 215 w 231"/>
                  <a:gd name="T35" fmla="*/ 19 h 461"/>
                  <a:gd name="T36" fmla="*/ 214 w 231"/>
                  <a:gd name="T37" fmla="*/ 17 h 461"/>
                  <a:gd name="T38" fmla="*/ 211 w 231"/>
                  <a:gd name="T39" fmla="*/ 15 h 461"/>
                  <a:gd name="T40" fmla="*/ 208 w 231"/>
                  <a:gd name="T41" fmla="*/ 15 h 461"/>
                  <a:gd name="T42" fmla="*/ 21 w 231"/>
                  <a:gd name="T43" fmla="*/ 15 h 461"/>
                  <a:gd name="T44" fmla="*/ 19 w 231"/>
                  <a:gd name="T45" fmla="*/ 15 h 461"/>
                  <a:gd name="T46" fmla="*/ 16 w 231"/>
                  <a:gd name="T47" fmla="*/ 17 h 461"/>
                  <a:gd name="T48" fmla="*/ 15 w 231"/>
                  <a:gd name="T49" fmla="*/ 19 h 461"/>
                  <a:gd name="T50" fmla="*/ 15 w 231"/>
                  <a:gd name="T51" fmla="*/ 22 h 461"/>
                  <a:gd name="T52" fmla="*/ 15 w 231"/>
                  <a:gd name="T53" fmla="*/ 72 h 461"/>
                  <a:gd name="T54" fmla="*/ 0 w 231"/>
                  <a:gd name="T55" fmla="*/ 72 h 461"/>
                  <a:gd name="T56" fmla="*/ 0 w 231"/>
                  <a:gd name="T57" fmla="*/ 22 h 461"/>
                  <a:gd name="T58" fmla="*/ 3 w 231"/>
                  <a:gd name="T59" fmla="*/ 11 h 461"/>
                  <a:gd name="T60" fmla="*/ 11 w 231"/>
                  <a:gd name="T61" fmla="*/ 3 h 461"/>
                  <a:gd name="T62" fmla="*/ 21 w 231"/>
                  <a:gd name="T63" fmla="*/ 0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31" h="461">
                    <a:moveTo>
                      <a:pt x="21" y="0"/>
                    </a:moveTo>
                    <a:lnTo>
                      <a:pt x="208" y="0"/>
                    </a:lnTo>
                    <a:lnTo>
                      <a:pt x="219" y="3"/>
                    </a:lnTo>
                    <a:lnTo>
                      <a:pt x="227" y="11"/>
                    </a:lnTo>
                    <a:lnTo>
                      <a:pt x="231" y="22"/>
                    </a:lnTo>
                    <a:lnTo>
                      <a:pt x="231" y="440"/>
                    </a:lnTo>
                    <a:lnTo>
                      <a:pt x="227" y="451"/>
                    </a:lnTo>
                    <a:lnTo>
                      <a:pt x="219" y="458"/>
                    </a:lnTo>
                    <a:lnTo>
                      <a:pt x="208" y="461"/>
                    </a:lnTo>
                    <a:lnTo>
                      <a:pt x="43" y="461"/>
                    </a:lnTo>
                    <a:lnTo>
                      <a:pt x="43" y="447"/>
                    </a:lnTo>
                    <a:lnTo>
                      <a:pt x="208" y="447"/>
                    </a:lnTo>
                    <a:lnTo>
                      <a:pt x="211" y="447"/>
                    </a:lnTo>
                    <a:lnTo>
                      <a:pt x="214" y="444"/>
                    </a:lnTo>
                    <a:lnTo>
                      <a:pt x="215" y="443"/>
                    </a:lnTo>
                    <a:lnTo>
                      <a:pt x="216" y="440"/>
                    </a:lnTo>
                    <a:lnTo>
                      <a:pt x="216" y="22"/>
                    </a:lnTo>
                    <a:lnTo>
                      <a:pt x="215" y="19"/>
                    </a:lnTo>
                    <a:lnTo>
                      <a:pt x="214" y="17"/>
                    </a:lnTo>
                    <a:lnTo>
                      <a:pt x="211" y="15"/>
                    </a:lnTo>
                    <a:lnTo>
                      <a:pt x="208" y="15"/>
                    </a:lnTo>
                    <a:lnTo>
                      <a:pt x="21" y="15"/>
                    </a:lnTo>
                    <a:lnTo>
                      <a:pt x="19" y="15"/>
                    </a:lnTo>
                    <a:lnTo>
                      <a:pt x="16" y="17"/>
                    </a:lnTo>
                    <a:lnTo>
                      <a:pt x="15" y="19"/>
                    </a:lnTo>
                    <a:lnTo>
                      <a:pt x="15" y="22"/>
                    </a:lnTo>
                    <a:lnTo>
                      <a:pt x="15" y="72"/>
                    </a:lnTo>
                    <a:lnTo>
                      <a:pt x="0" y="72"/>
                    </a:lnTo>
                    <a:lnTo>
                      <a:pt x="0" y="22"/>
                    </a:lnTo>
                    <a:lnTo>
                      <a:pt x="3" y="11"/>
                    </a:lnTo>
                    <a:lnTo>
                      <a:pt x="11" y="3"/>
                    </a:lnTo>
                    <a:lnTo>
                      <a:pt x="2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1" name="Freeform 1466">
                <a:extLst>
                  <a:ext uri="{FF2B5EF4-FFF2-40B4-BE49-F238E27FC236}">
                    <a16:creationId xmlns:a16="http://schemas.microsoft.com/office/drawing/2014/main" id="{8450FA31-F766-49AA-A835-62CDE872B8A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29826" y="5330825"/>
                <a:ext cx="90488" cy="92075"/>
              </a:xfrm>
              <a:custGeom>
                <a:avLst/>
                <a:gdLst>
                  <a:gd name="T0" fmla="*/ 29 w 57"/>
                  <a:gd name="T1" fmla="*/ 15 h 58"/>
                  <a:gd name="T2" fmla="*/ 23 w 57"/>
                  <a:gd name="T3" fmla="*/ 16 h 58"/>
                  <a:gd name="T4" fmla="*/ 19 w 57"/>
                  <a:gd name="T5" fmla="*/ 17 h 58"/>
                  <a:gd name="T6" fmla="*/ 17 w 57"/>
                  <a:gd name="T7" fmla="*/ 21 h 58"/>
                  <a:gd name="T8" fmla="*/ 14 w 57"/>
                  <a:gd name="T9" fmla="*/ 25 h 58"/>
                  <a:gd name="T10" fmla="*/ 14 w 57"/>
                  <a:gd name="T11" fmla="*/ 29 h 58"/>
                  <a:gd name="T12" fmla="*/ 14 w 57"/>
                  <a:gd name="T13" fmla="*/ 33 h 58"/>
                  <a:gd name="T14" fmla="*/ 17 w 57"/>
                  <a:gd name="T15" fmla="*/ 37 h 58"/>
                  <a:gd name="T16" fmla="*/ 19 w 57"/>
                  <a:gd name="T17" fmla="*/ 41 h 58"/>
                  <a:gd name="T18" fmla="*/ 23 w 57"/>
                  <a:gd name="T19" fmla="*/ 42 h 58"/>
                  <a:gd name="T20" fmla="*/ 29 w 57"/>
                  <a:gd name="T21" fmla="*/ 44 h 58"/>
                  <a:gd name="T22" fmla="*/ 33 w 57"/>
                  <a:gd name="T23" fmla="*/ 42 h 58"/>
                  <a:gd name="T24" fmla="*/ 37 w 57"/>
                  <a:gd name="T25" fmla="*/ 41 h 58"/>
                  <a:gd name="T26" fmla="*/ 39 w 57"/>
                  <a:gd name="T27" fmla="*/ 37 h 58"/>
                  <a:gd name="T28" fmla="*/ 42 w 57"/>
                  <a:gd name="T29" fmla="*/ 33 h 58"/>
                  <a:gd name="T30" fmla="*/ 43 w 57"/>
                  <a:gd name="T31" fmla="*/ 29 h 58"/>
                  <a:gd name="T32" fmla="*/ 42 w 57"/>
                  <a:gd name="T33" fmla="*/ 25 h 58"/>
                  <a:gd name="T34" fmla="*/ 39 w 57"/>
                  <a:gd name="T35" fmla="*/ 21 h 58"/>
                  <a:gd name="T36" fmla="*/ 37 w 57"/>
                  <a:gd name="T37" fmla="*/ 17 h 58"/>
                  <a:gd name="T38" fmla="*/ 33 w 57"/>
                  <a:gd name="T39" fmla="*/ 16 h 58"/>
                  <a:gd name="T40" fmla="*/ 29 w 57"/>
                  <a:gd name="T41" fmla="*/ 15 h 58"/>
                  <a:gd name="T42" fmla="*/ 29 w 57"/>
                  <a:gd name="T43" fmla="*/ 0 h 58"/>
                  <a:gd name="T44" fmla="*/ 39 w 57"/>
                  <a:gd name="T45" fmla="*/ 3 h 58"/>
                  <a:gd name="T46" fmla="*/ 48 w 57"/>
                  <a:gd name="T47" fmla="*/ 8 h 58"/>
                  <a:gd name="T48" fmla="*/ 55 w 57"/>
                  <a:gd name="T49" fmla="*/ 17 h 58"/>
                  <a:gd name="T50" fmla="*/ 57 w 57"/>
                  <a:gd name="T51" fmla="*/ 29 h 58"/>
                  <a:gd name="T52" fmla="*/ 55 w 57"/>
                  <a:gd name="T53" fmla="*/ 41 h 58"/>
                  <a:gd name="T54" fmla="*/ 48 w 57"/>
                  <a:gd name="T55" fmla="*/ 50 h 58"/>
                  <a:gd name="T56" fmla="*/ 39 w 57"/>
                  <a:gd name="T57" fmla="*/ 55 h 58"/>
                  <a:gd name="T58" fmla="*/ 29 w 57"/>
                  <a:gd name="T59" fmla="*/ 58 h 58"/>
                  <a:gd name="T60" fmla="*/ 17 w 57"/>
                  <a:gd name="T61" fmla="*/ 55 h 58"/>
                  <a:gd name="T62" fmla="*/ 8 w 57"/>
                  <a:gd name="T63" fmla="*/ 50 h 58"/>
                  <a:gd name="T64" fmla="*/ 1 w 57"/>
                  <a:gd name="T65" fmla="*/ 41 h 58"/>
                  <a:gd name="T66" fmla="*/ 0 w 57"/>
                  <a:gd name="T67" fmla="*/ 29 h 58"/>
                  <a:gd name="T68" fmla="*/ 1 w 57"/>
                  <a:gd name="T69" fmla="*/ 17 h 58"/>
                  <a:gd name="T70" fmla="*/ 8 w 57"/>
                  <a:gd name="T71" fmla="*/ 8 h 58"/>
                  <a:gd name="T72" fmla="*/ 17 w 57"/>
                  <a:gd name="T73" fmla="*/ 3 h 58"/>
                  <a:gd name="T74" fmla="*/ 29 w 57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" h="58">
                    <a:moveTo>
                      <a:pt x="29" y="15"/>
                    </a:moveTo>
                    <a:lnTo>
                      <a:pt x="23" y="16"/>
                    </a:lnTo>
                    <a:lnTo>
                      <a:pt x="19" y="17"/>
                    </a:lnTo>
                    <a:lnTo>
                      <a:pt x="17" y="21"/>
                    </a:lnTo>
                    <a:lnTo>
                      <a:pt x="14" y="25"/>
                    </a:lnTo>
                    <a:lnTo>
                      <a:pt x="14" y="29"/>
                    </a:lnTo>
                    <a:lnTo>
                      <a:pt x="14" y="33"/>
                    </a:lnTo>
                    <a:lnTo>
                      <a:pt x="17" y="37"/>
                    </a:lnTo>
                    <a:lnTo>
                      <a:pt x="19" y="41"/>
                    </a:lnTo>
                    <a:lnTo>
                      <a:pt x="23" y="42"/>
                    </a:lnTo>
                    <a:lnTo>
                      <a:pt x="29" y="44"/>
                    </a:lnTo>
                    <a:lnTo>
                      <a:pt x="33" y="42"/>
                    </a:lnTo>
                    <a:lnTo>
                      <a:pt x="37" y="41"/>
                    </a:lnTo>
                    <a:lnTo>
                      <a:pt x="39" y="37"/>
                    </a:lnTo>
                    <a:lnTo>
                      <a:pt x="42" y="33"/>
                    </a:lnTo>
                    <a:lnTo>
                      <a:pt x="43" y="29"/>
                    </a:lnTo>
                    <a:lnTo>
                      <a:pt x="42" y="25"/>
                    </a:lnTo>
                    <a:lnTo>
                      <a:pt x="39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39" y="3"/>
                    </a:lnTo>
                    <a:lnTo>
                      <a:pt x="48" y="8"/>
                    </a:lnTo>
                    <a:lnTo>
                      <a:pt x="55" y="17"/>
                    </a:lnTo>
                    <a:lnTo>
                      <a:pt x="57" y="29"/>
                    </a:lnTo>
                    <a:lnTo>
                      <a:pt x="55" y="41"/>
                    </a:lnTo>
                    <a:lnTo>
                      <a:pt x="48" y="50"/>
                    </a:lnTo>
                    <a:lnTo>
                      <a:pt x="39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1" y="41"/>
                    </a:lnTo>
                    <a:lnTo>
                      <a:pt x="0" y="29"/>
                    </a:lnTo>
                    <a:lnTo>
                      <a:pt x="1" y="17"/>
                    </a:lnTo>
                    <a:lnTo>
                      <a:pt x="8" y="8"/>
                    </a:lnTo>
                    <a:lnTo>
                      <a:pt x="17" y="3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2" name="Freeform 1467">
                <a:extLst>
                  <a:ext uri="{FF2B5EF4-FFF2-40B4-BE49-F238E27FC236}">
                    <a16:creationId xmlns:a16="http://schemas.microsoft.com/office/drawing/2014/main" id="{68DC3A0A-28F1-49DA-8B81-4AA23E9FFD3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29826" y="5457825"/>
                <a:ext cx="90488" cy="92075"/>
              </a:xfrm>
              <a:custGeom>
                <a:avLst/>
                <a:gdLst>
                  <a:gd name="T0" fmla="*/ 29 w 57"/>
                  <a:gd name="T1" fmla="*/ 15 h 58"/>
                  <a:gd name="T2" fmla="*/ 23 w 57"/>
                  <a:gd name="T3" fmla="*/ 15 h 58"/>
                  <a:gd name="T4" fmla="*/ 19 w 57"/>
                  <a:gd name="T5" fmla="*/ 17 h 58"/>
                  <a:gd name="T6" fmla="*/ 17 w 57"/>
                  <a:gd name="T7" fmla="*/ 20 h 58"/>
                  <a:gd name="T8" fmla="*/ 14 w 57"/>
                  <a:gd name="T9" fmla="*/ 24 h 58"/>
                  <a:gd name="T10" fmla="*/ 14 w 57"/>
                  <a:gd name="T11" fmla="*/ 29 h 58"/>
                  <a:gd name="T12" fmla="*/ 14 w 57"/>
                  <a:gd name="T13" fmla="*/ 33 h 58"/>
                  <a:gd name="T14" fmla="*/ 17 w 57"/>
                  <a:gd name="T15" fmla="*/ 37 h 58"/>
                  <a:gd name="T16" fmla="*/ 19 w 57"/>
                  <a:gd name="T17" fmla="*/ 40 h 58"/>
                  <a:gd name="T18" fmla="*/ 23 w 57"/>
                  <a:gd name="T19" fmla="*/ 42 h 58"/>
                  <a:gd name="T20" fmla="*/ 29 w 57"/>
                  <a:gd name="T21" fmla="*/ 43 h 58"/>
                  <a:gd name="T22" fmla="*/ 33 w 57"/>
                  <a:gd name="T23" fmla="*/ 42 h 58"/>
                  <a:gd name="T24" fmla="*/ 37 w 57"/>
                  <a:gd name="T25" fmla="*/ 40 h 58"/>
                  <a:gd name="T26" fmla="*/ 39 w 57"/>
                  <a:gd name="T27" fmla="*/ 37 h 58"/>
                  <a:gd name="T28" fmla="*/ 42 w 57"/>
                  <a:gd name="T29" fmla="*/ 33 h 58"/>
                  <a:gd name="T30" fmla="*/ 43 w 57"/>
                  <a:gd name="T31" fmla="*/ 29 h 58"/>
                  <a:gd name="T32" fmla="*/ 42 w 57"/>
                  <a:gd name="T33" fmla="*/ 24 h 58"/>
                  <a:gd name="T34" fmla="*/ 39 w 57"/>
                  <a:gd name="T35" fmla="*/ 20 h 58"/>
                  <a:gd name="T36" fmla="*/ 37 w 57"/>
                  <a:gd name="T37" fmla="*/ 17 h 58"/>
                  <a:gd name="T38" fmla="*/ 33 w 57"/>
                  <a:gd name="T39" fmla="*/ 15 h 58"/>
                  <a:gd name="T40" fmla="*/ 29 w 57"/>
                  <a:gd name="T41" fmla="*/ 15 h 58"/>
                  <a:gd name="T42" fmla="*/ 29 w 57"/>
                  <a:gd name="T43" fmla="*/ 0 h 58"/>
                  <a:gd name="T44" fmla="*/ 39 w 57"/>
                  <a:gd name="T45" fmla="*/ 2 h 58"/>
                  <a:gd name="T46" fmla="*/ 48 w 57"/>
                  <a:gd name="T47" fmla="*/ 8 h 58"/>
                  <a:gd name="T48" fmla="*/ 55 w 57"/>
                  <a:gd name="T49" fmla="*/ 17 h 58"/>
                  <a:gd name="T50" fmla="*/ 57 w 57"/>
                  <a:gd name="T51" fmla="*/ 29 h 58"/>
                  <a:gd name="T52" fmla="*/ 55 w 57"/>
                  <a:gd name="T53" fmla="*/ 40 h 58"/>
                  <a:gd name="T54" fmla="*/ 48 w 57"/>
                  <a:gd name="T55" fmla="*/ 49 h 58"/>
                  <a:gd name="T56" fmla="*/ 39 w 57"/>
                  <a:gd name="T57" fmla="*/ 55 h 58"/>
                  <a:gd name="T58" fmla="*/ 29 w 57"/>
                  <a:gd name="T59" fmla="*/ 58 h 58"/>
                  <a:gd name="T60" fmla="*/ 17 w 57"/>
                  <a:gd name="T61" fmla="*/ 55 h 58"/>
                  <a:gd name="T62" fmla="*/ 8 w 57"/>
                  <a:gd name="T63" fmla="*/ 49 h 58"/>
                  <a:gd name="T64" fmla="*/ 1 w 57"/>
                  <a:gd name="T65" fmla="*/ 40 h 58"/>
                  <a:gd name="T66" fmla="*/ 0 w 57"/>
                  <a:gd name="T67" fmla="*/ 29 h 58"/>
                  <a:gd name="T68" fmla="*/ 1 w 57"/>
                  <a:gd name="T69" fmla="*/ 17 h 58"/>
                  <a:gd name="T70" fmla="*/ 8 w 57"/>
                  <a:gd name="T71" fmla="*/ 8 h 58"/>
                  <a:gd name="T72" fmla="*/ 17 w 57"/>
                  <a:gd name="T73" fmla="*/ 2 h 58"/>
                  <a:gd name="T74" fmla="*/ 29 w 57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" h="58">
                    <a:moveTo>
                      <a:pt x="29" y="15"/>
                    </a:moveTo>
                    <a:lnTo>
                      <a:pt x="23" y="15"/>
                    </a:lnTo>
                    <a:lnTo>
                      <a:pt x="19" y="17"/>
                    </a:lnTo>
                    <a:lnTo>
                      <a:pt x="17" y="20"/>
                    </a:lnTo>
                    <a:lnTo>
                      <a:pt x="14" y="24"/>
                    </a:lnTo>
                    <a:lnTo>
                      <a:pt x="14" y="29"/>
                    </a:lnTo>
                    <a:lnTo>
                      <a:pt x="14" y="33"/>
                    </a:lnTo>
                    <a:lnTo>
                      <a:pt x="17" y="37"/>
                    </a:lnTo>
                    <a:lnTo>
                      <a:pt x="19" y="40"/>
                    </a:lnTo>
                    <a:lnTo>
                      <a:pt x="23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0"/>
                    </a:lnTo>
                    <a:lnTo>
                      <a:pt x="39" y="37"/>
                    </a:lnTo>
                    <a:lnTo>
                      <a:pt x="42" y="33"/>
                    </a:lnTo>
                    <a:lnTo>
                      <a:pt x="43" y="29"/>
                    </a:lnTo>
                    <a:lnTo>
                      <a:pt x="42" y="24"/>
                    </a:lnTo>
                    <a:lnTo>
                      <a:pt x="39" y="20"/>
                    </a:lnTo>
                    <a:lnTo>
                      <a:pt x="37" y="17"/>
                    </a:lnTo>
                    <a:lnTo>
                      <a:pt x="33" y="15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39" y="2"/>
                    </a:lnTo>
                    <a:lnTo>
                      <a:pt x="48" y="8"/>
                    </a:lnTo>
                    <a:lnTo>
                      <a:pt x="55" y="17"/>
                    </a:lnTo>
                    <a:lnTo>
                      <a:pt x="57" y="29"/>
                    </a:lnTo>
                    <a:lnTo>
                      <a:pt x="55" y="40"/>
                    </a:lnTo>
                    <a:lnTo>
                      <a:pt x="48" y="49"/>
                    </a:lnTo>
                    <a:lnTo>
                      <a:pt x="39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49"/>
                    </a:lnTo>
                    <a:lnTo>
                      <a:pt x="1" y="40"/>
                    </a:lnTo>
                    <a:lnTo>
                      <a:pt x="0" y="29"/>
                    </a:lnTo>
                    <a:lnTo>
                      <a:pt x="1" y="17"/>
                    </a:lnTo>
                    <a:lnTo>
                      <a:pt x="8" y="8"/>
                    </a:lnTo>
                    <a:lnTo>
                      <a:pt x="17" y="2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3" name="Freeform 1468">
                <a:extLst>
                  <a:ext uri="{FF2B5EF4-FFF2-40B4-BE49-F238E27FC236}">
                    <a16:creationId xmlns:a16="http://schemas.microsoft.com/office/drawing/2014/main" id="{A96E333E-1154-4863-81A5-0B56EC6B71D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29826" y="5583237"/>
                <a:ext cx="90488" cy="90488"/>
              </a:xfrm>
              <a:custGeom>
                <a:avLst/>
                <a:gdLst>
                  <a:gd name="T0" fmla="*/ 29 w 57"/>
                  <a:gd name="T1" fmla="*/ 14 h 57"/>
                  <a:gd name="T2" fmla="*/ 23 w 57"/>
                  <a:gd name="T3" fmla="*/ 16 h 57"/>
                  <a:gd name="T4" fmla="*/ 19 w 57"/>
                  <a:gd name="T5" fmla="*/ 17 h 57"/>
                  <a:gd name="T6" fmla="*/ 17 w 57"/>
                  <a:gd name="T7" fmla="*/ 21 h 57"/>
                  <a:gd name="T8" fmla="*/ 14 w 57"/>
                  <a:gd name="T9" fmla="*/ 25 h 57"/>
                  <a:gd name="T10" fmla="*/ 14 w 57"/>
                  <a:gd name="T11" fmla="*/ 29 h 57"/>
                  <a:gd name="T12" fmla="*/ 14 w 57"/>
                  <a:gd name="T13" fmla="*/ 33 h 57"/>
                  <a:gd name="T14" fmla="*/ 17 w 57"/>
                  <a:gd name="T15" fmla="*/ 36 h 57"/>
                  <a:gd name="T16" fmla="*/ 19 w 57"/>
                  <a:gd name="T17" fmla="*/ 40 h 57"/>
                  <a:gd name="T18" fmla="*/ 23 w 57"/>
                  <a:gd name="T19" fmla="*/ 42 h 57"/>
                  <a:gd name="T20" fmla="*/ 29 w 57"/>
                  <a:gd name="T21" fmla="*/ 43 h 57"/>
                  <a:gd name="T22" fmla="*/ 33 w 57"/>
                  <a:gd name="T23" fmla="*/ 42 h 57"/>
                  <a:gd name="T24" fmla="*/ 37 w 57"/>
                  <a:gd name="T25" fmla="*/ 40 h 57"/>
                  <a:gd name="T26" fmla="*/ 39 w 57"/>
                  <a:gd name="T27" fmla="*/ 36 h 57"/>
                  <a:gd name="T28" fmla="*/ 42 w 57"/>
                  <a:gd name="T29" fmla="*/ 33 h 57"/>
                  <a:gd name="T30" fmla="*/ 43 w 57"/>
                  <a:gd name="T31" fmla="*/ 29 h 57"/>
                  <a:gd name="T32" fmla="*/ 42 w 57"/>
                  <a:gd name="T33" fmla="*/ 25 h 57"/>
                  <a:gd name="T34" fmla="*/ 39 w 57"/>
                  <a:gd name="T35" fmla="*/ 21 h 57"/>
                  <a:gd name="T36" fmla="*/ 37 w 57"/>
                  <a:gd name="T37" fmla="*/ 17 h 57"/>
                  <a:gd name="T38" fmla="*/ 33 w 57"/>
                  <a:gd name="T39" fmla="*/ 16 h 57"/>
                  <a:gd name="T40" fmla="*/ 29 w 57"/>
                  <a:gd name="T41" fmla="*/ 14 h 57"/>
                  <a:gd name="T42" fmla="*/ 29 w 57"/>
                  <a:gd name="T43" fmla="*/ 0 h 57"/>
                  <a:gd name="T44" fmla="*/ 39 w 57"/>
                  <a:gd name="T45" fmla="*/ 2 h 57"/>
                  <a:gd name="T46" fmla="*/ 48 w 57"/>
                  <a:gd name="T47" fmla="*/ 8 h 57"/>
                  <a:gd name="T48" fmla="*/ 55 w 57"/>
                  <a:gd name="T49" fmla="*/ 17 h 57"/>
                  <a:gd name="T50" fmla="*/ 57 w 57"/>
                  <a:gd name="T51" fmla="*/ 29 h 57"/>
                  <a:gd name="T52" fmla="*/ 55 w 57"/>
                  <a:gd name="T53" fmla="*/ 40 h 57"/>
                  <a:gd name="T54" fmla="*/ 48 w 57"/>
                  <a:gd name="T55" fmla="*/ 50 h 57"/>
                  <a:gd name="T56" fmla="*/ 39 w 57"/>
                  <a:gd name="T57" fmla="*/ 55 h 57"/>
                  <a:gd name="T58" fmla="*/ 29 w 57"/>
                  <a:gd name="T59" fmla="*/ 57 h 57"/>
                  <a:gd name="T60" fmla="*/ 17 w 57"/>
                  <a:gd name="T61" fmla="*/ 55 h 57"/>
                  <a:gd name="T62" fmla="*/ 8 w 57"/>
                  <a:gd name="T63" fmla="*/ 50 h 57"/>
                  <a:gd name="T64" fmla="*/ 1 w 57"/>
                  <a:gd name="T65" fmla="*/ 40 h 57"/>
                  <a:gd name="T66" fmla="*/ 0 w 57"/>
                  <a:gd name="T67" fmla="*/ 29 h 57"/>
                  <a:gd name="T68" fmla="*/ 1 w 57"/>
                  <a:gd name="T69" fmla="*/ 17 h 57"/>
                  <a:gd name="T70" fmla="*/ 8 w 57"/>
                  <a:gd name="T71" fmla="*/ 8 h 57"/>
                  <a:gd name="T72" fmla="*/ 17 w 57"/>
                  <a:gd name="T73" fmla="*/ 2 h 57"/>
                  <a:gd name="T74" fmla="*/ 29 w 57"/>
                  <a:gd name="T7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" h="57">
                    <a:moveTo>
                      <a:pt x="29" y="14"/>
                    </a:moveTo>
                    <a:lnTo>
                      <a:pt x="23" y="16"/>
                    </a:lnTo>
                    <a:lnTo>
                      <a:pt x="19" y="17"/>
                    </a:lnTo>
                    <a:lnTo>
                      <a:pt x="17" y="21"/>
                    </a:lnTo>
                    <a:lnTo>
                      <a:pt x="14" y="25"/>
                    </a:lnTo>
                    <a:lnTo>
                      <a:pt x="14" y="29"/>
                    </a:lnTo>
                    <a:lnTo>
                      <a:pt x="14" y="33"/>
                    </a:lnTo>
                    <a:lnTo>
                      <a:pt x="17" y="36"/>
                    </a:lnTo>
                    <a:lnTo>
                      <a:pt x="19" y="40"/>
                    </a:lnTo>
                    <a:lnTo>
                      <a:pt x="23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0"/>
                    </a:lnTo>
                    <a:lnTo>
                      <a:pt x="39" y="36"/>
                    </a:lnTo>
                    <a:lnTo>
                      <a:pt x="42" y="33"/>
                    </a:lnTo>
                    <a:lnTo>
                      <a:pt x="43" y="29"/>
                    </a:lnTo>
                    <a:lnTo>
                      <a:pt x="42" y="25"/>
                    </a:lnTo>
                    <a:lnTo>
                      <a:pt x="39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4"/>
                    </a:lnTo>
                    <a:close/>
                    <a:moveTo>
                      <a:pt x="29" y="0"/>
                    </a:moveTo>
                    <a:lnTo>
                      <a:pt x="39" y="2"/>
                    </a:lnTo>
                    <a:lnTo>
                      <a:pt x="48" y="8"/>
                    </a:lnTo>
                    <a:lnTo>
                      <a:pt x="55" y="17"/>
                    </a:lnTo>
                    <a:lnTo>
                      <a:pt x="57" y="29"/>
                    </a:lnTo>
                    <a:lnTo>
                      <a:pt x="55" y="40"/>
                    </a:lnTo>
                    <a:lnTo>
                      <a:pt x="48" y="50"/>
                    </a:lnTo>
                    <a:lnTo>
                      <a:pt x="39" y="55"/>
                    </a:lnTo>
                    <a:lnTo>
                      <a:pt x="29" y="57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1" y="40"/>
                    </a:lnTo>
                    <a:lnTo>
                      <a:pt x="0" y="29"/>
                    </a:lnTo>
                    <a:lnTo>
                      <a:pt x="1" y="17"/>
                    </a:lnTo>
                    <a:lnTo>
                      <a:pt x="8" y="8"/>
                    </a:lnTo>
                    <a:lnTo>
                      <a:pt x="17" y="2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4" name="Freeform 1469">
                <a:extLst>
                  <a:ext uri="{FF2B5EF4-FFF2-40B4-BE49-F238E27FC236}">
                    <a16:creationId xmlns:a16="http://schemas.microsoft.com/office/drawing/2014/main" id="{68B199AC-BD23-41E9-B8F9-EEDCC796436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29826" y="5710237"/>
                <a:ext cx="90488" cy="90488"/>
              </a:xfrm>
              <a:custGeom>
                <a:avLst/>
                <a:gdLst>
                  <a:gd name="T0" fmla="*/ 29 w 57"/>
                  <a:gd name="T1" fmla="*/ 14 h 57"/>
                  <a:gd name="T2" fmla="*/ 23 w 57"/>
                  <a:gd name="T3" fmla="*/ 14 h 57"/>
                  <a:gd name="T4" fmla="*/ 19 w 57"/>
                  <a:gd name="T5" fmla="*/ 17 h 57"/>
                  <a:gd name="T6" fmla="*/ 17 w 57"/>
                  <a:gd name="T7" fmla="*/ 19 h 57"/>
                  <a:gd name="T8" fmla="*/ 14 w 57"/>
                  <a:gd name="T9" fmla="*/ 23 h 57"/>
                  <a:gd name="T10" fmla="*/ 14 w 57"/>
                  <a:gd name="T11" fmla="*/ 28 h 57"/>
                  <a:gd name="T12" fmla="*/ 14 w 57"/>
                  <a:gd name="T13" fmla="*/ 32 h 57"/>
                  <a:gd name="T14" fmla="*/ 17 w 57"/>
                  <a:gd name="T15" fmla="*/ 36 h 57"/>
                  <a:gd name="T16" fmla="*/ 19 w 57"/>
                  <a:gd name="T17" fmla="*/ 39 h 57"/>
                  <a:gd name="T18" fmla="*/ 23 w 57"/>
                  <a:gd name="T19" fmla="*/ 42 h 57"/>
                  <a:gd name="T20" fmla="*/ 29 w 57"/>
                  <a:gd name="T21" fmla="*/ 43 h 57"/>
                  <a:gd name="T22" fmla="*/ 33 w 57"/>
                  <a:gd name="T23" fmla="*/ 42 h 57"/>
                  <a:gd name="T24" fmla="*/ 37 w 57"/>
                  <a:gd name="T25" fmla="*/ 39 h 57"/>
                  <a:gd name="T26" fmla="*/ 39 w 57"/>
                  <a:gd name="T27" fmla="*/ 36 h 57"/>
                  <a:gd name="T28" fmla="*/ 42 w 57"/>
                  <a:gd name="T29" fmla="*/ 32 h 57"/>
                  <a:gd name="T30" fmla="*/ 43 w 57"/>
                  <a:gd name="T31" fmla="*/ 28 h 57"/>
                  <a:gd name="T32" fmla="*/ 42 w 57"/>
                  <a:gd name="T33" fmla="*/ 23 h 57"/>
                  <a:gd name="T34" fmla="*/ 39 w 57"/>
                  <a:gd name="T35" fmla="*/ 19 h 57"/>
                  <a:gd name="T36" fmla="*/ 37 w 57"/>
                  <a:gd name="T37" fmla="*/ 17 h 57"/>
                  <a:gd name="T38" fmla="*/ 33 w 57"/>
                  <a:gd name="T39" fmla="*/ 14 h 57"/>
                  <a:gd name="T40" fmla="*/ 29 w 57"/>
                  <a:gd name="T41" fmla="*/ 14 h 57"/>
                  <a:gd name="T42" fmla="*/ 29 w 57"/>
                  <a:gd name="T43" fmla="*/ 0 h 57"/>
                  <a:gd name="T44" fmla="*/ 39 w 57"/>
                  <a:gd name="T45" fmla="*/ 1 h 57"/>
                  <a:gd name="T46" fmla="*/ 48 w 57"/>
                  <a:gd name="T47" fmla="*/ 8 h 57"/>
                  <a:gd name="T48" fmla="*/ 55 w 57"/>
                  <a:gd name="T49" fmla="*/ 17 h 57"/>
                  <a:gd name="T50" fmla="*/ 57 w 57"/>
                  <a:gd name="T51" fmla="*/ 28 h 57"/>
                  <a:gd name="T52" fmla="*/ 55 w 57"/>
                  <a:gd name="T53" fmla="*/ 39 h 57"/>
                  <a:gd name="T54" fmla="*/ 48 w 57"/>
                  <a:gd name="T55" fmla="*/ 48 h 57"/>
                  <a:gd name="T56" fmla="*/ 39 w 57"/>
                  <a:gd name="T57" fmla="*/ 55 h 57"/>
                  <a:gd name="T58" fmla="*/ 29 w 57"/>
                  <a:gd name="T59" fmla="*/ 57 h 57"/>
                  <a:gd name="T60" fmla="*/ 17 w 57"/>
                  <a:gd name="T61" fmla="*/ 55 h 57"/>
                  <a:gd name="T62" fmla="*/ 8 w 57"/>
                  <a:gd name="T63" fmla="*/ 48 h 57"/>
                  <a:gd name="T64" fmla="*/ 1 w 57"/>
                  <a:gd name="T65" fmla="*/ 39 h 57"/>
                  <a:gd name="T66" fmla="*/ 0 w 57"/>
                  <a:gd name="T67" fmla="*/ 28 h 57"/>
                  <a:gd name="T68" fmla="*/ 1 w 57"/>
                  <a:gd name="T69" fmla="*/ 17 h 57"/>
                  <a:gd name="T70" fmla="*/ 8 w 57"/>
                  <a:gd name="T71" fmla="*/ 8 h 57"/>
                  <a:gd name="T72" fmla="*/ 17 w 57"/>
                  <a:gd name="T73" fmla="*/ 1 h 57"/>
                  <a:gd name="T74" fmla="*/ 29 w 57"/>
                  <a:gd name="T7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" h="57">
                    <a:moveTo>
                      <a:pt x="29" y="14"/>
                    </a:moveTo>
                    <a:lnTo>
                      <a:pt x="23" y="14"/>
                    </a:lnTo>
                    <a:lnTo>
                      <a:pt x="19" y="17"/>
                    </a:lnTo>
                    <a:lnTo>
                      <a:pt x="17" y="19"/>
                    </a:lnTo>
                    <a:lnTo>
                      <a:pt x="14" y="23"/>
                    </a:lnTo>
                    <a:lnTo>
                      <a:pt x="14" y="28"/>
                    </a:lnTo>
                    <a:lnTo>
                      <a:pt x="14" y="32"/>
                    </a:lnTo>
                    <a:lnTo>
                      <a:pt x="17" y="36"/>
                    </a:lnTo>
                    <a:lnTo>
                      <a:pt x="19" y="39"/>
                    </a:lnTo>
                    <a:lnTo>
                      <a:pt x="23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39"/>
                    </a:lnTo>
                    <a:lnTo>
                      <a:pt x="39" y="36"/>
                    </a:lnTo>
                    <a:lnTo>
                      <a:pt x="42" y="32"/>
                    </a:lnTo>
                    <a:lnTo>
                      <a:pt x="43" y="28"/>
                    </a:lnTo>
                    <a:lnTo>
                      <a:pt x="42" y="23"/>
                    </a:lnTo>
                    <a:lnTo>
                      <a:pt x="39" y="19"/>
                    </a:lnTo>
                    <a:lnTo>
                      <a:pt x="37" y="17"/>
                    </a:lnTo>
                    <a:lnTo>
                      <a:pt x="33" y="14"/>
                    </a:lnTo>
                    <a:lnTo>
                      <a:pt x="29" y="14"/>
                    </a:lnTo>
                    <a:close/>
                    <a:moveTo>
                      <a:pt x="29" y="0"/>
                    </a:moveTo>
                    <a:lnTo>
                      <a:pt x="39" y="1"/>
                    </a:lnTo>
                    <a:lnTo>
                      <a:pt x="48" y="8"/>
                    </a:lnTo>
                    <a:lnTo>
                      <a:pt x="55" y="17"/>
                    </a:lnTo>
                    <a:lnTo>
                      <a:pt x="57" y="28"/>
                    </a:lnTo>
                    <a:lnTo>
                      <a:pt x="55" y="39"/>
                    </a:lnTo>
                    <a:lnTo>
                      <a:pt x="48" y="48"/>
                    </a:lnTo>
                    <a:lnTo>
                      <a:pt x="39" y="55"/>
                    </a:lnTo>
                    <a:lnTo>
                      <a:pt x="29" y="57"/>
                    </a:lnTo>
                    <a:lnTo>
                      <a:pt x="17" y="55"/>
                    </a:lnTo>
                    <a:lnTo>
                      <a:pt x="8" y="48"/>
                    </a:lnTo>
                    <a:lnTo>
                      <a:pt x="1" y="39"/>
                    </a:lnTo>
                    <a:lnTo>
                      <a:pt x="0" y="28"/>
                    </a:lnTo>
                    <a:lnTo>
                      <a:pt x="1" y="17"/>
                    </a:lnTo>
                    <a:lnTo>
                      <a:pt x="8" y="8"/>
                    </a:lnTo>
                    <a:lnTo>
                      <a:pt x="17" y="1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5" name="Freeform 1470">
                <a:extLst>
                  <a:ext uri="{FF2B5EF4-FFF2-40B4-BE49-F238E27FC236}">
                    <a16:creationId xmlns:a16="http://schemas.microsoft.com/office/drawing/2014/main" id="{C7C8302D-A84A-4D10-92F3-37338809977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29826" y="5834062"/>
                <a:ext cx="90488" cy="92075"/>
              </a:xfrm>
              <a:custGeom>
                <a:avLst/>
                <a:gdLst>
                  <a:gd name="T0" fmla="*/ 29 w 57"/>
                  <a:gd name="T1" fmla="*/ 15 h 58"/>
                  <a:gd name="T2" fmla="*/ 23 w 57"/>
                  <a:gd name="T3" fmla="*/ 16 h 58"/>
                  <a:gd name="T4" fmla="*/ 19 w 57"/>
                  <a:gd name="T5" fmla="*/ 17 h 58"/>
                  <a:gd name="T6" fmla="*/ 17 w 57"/>
                  <a:gd name="T7" fmla="*/ 21 h 58"/>
                  <a:gd name="T8" fmla="*/ 14 w 57"/>
                  <a:gd name="T9" fmla="*/ 25 h 58"/>
                  <a:gd name="T10" fmla="*/ 14 w 57"/>
                  <a:gd name="T11" fmla="*/ 29 h 58"/>
                  <a:gd name="T12" fmla="*/ 14 w 57"/>
                  <a:gd name="T13" fmla="*/ 33 h 58"/>
                  <a:gd name="T14" fmla="*/ 17 w 57"/>
                  <a:gd name="T15" fmla="*/ 37 h 58"/>
                  <a:gd name="T16" fmla="*/ 19 w 57"/>
                  <a:gd name="T17" fmla="*/ 41 h 58"/>
                  <a:gd name="T18" fmla="*/ 23 w 57"/>
                  <a:gd name="T19" fmla="*/ 42 h 58"/>
                  <a:gd name="T20" fmla="*/ 29 w 57"/>
                  <a:gd name="T21" fmla="*/ 43 h 58"/>
                  <a:gd name="T22" fmla="*/ 33 w 57"/>
                  <a:gd name="T23" fmla="*/ 42 h 58"/>
                  <a:gd name="T24" fmla="*/ 37 w 57"/>
                  <a:gd name="T25" fmla="*/ 41 h 58"/>
                  <a:gd name="T26" fmla="*/ 39 w 57"/>
                  <a:gd name="T27" fmla="*/ 37 h 58"/>
                  <a:gd name="T28" fmla="*/ 42 w 57"/>
                  <a:gd name="T29" fmla="*/ 33 h 58"/>
                  <a:gd name="T30" fmla="*/ 43 w 57"/>
                  <a:gd name="T31" fmla="*/ 29 h 58"/>
                  <a:gd name="T32" fmla="*/ 42 w 57"/>
                  <a:gd name="T33" fmla="*/ 25 h 58"/>
                  <a:gd name="T34" fmla="*/ 39 w 57"/>
                  <a:gd name="T35" fmla="*/ 21 h 58"/>
                  <a:gd name="T36" fmla="*/ 37 w 57"/>
                  <a:gd name="T37" fmla="*/ 17 h 58"/>
                  <a:gd name="T38" fmla="*/ 33 w 57"/>
                  <a:gd name="T39" fmla="*/ 16 h 58"/>
                  <a:gd name="T40" fmla="*/ 29 w 57"/>
                  <a:gd name="T41" fmla="*/ 15 h 58"/>
                  <a:gd name="T42" fmla="*/ 29 w 57"/>
                  <a:gd name="T43" fmla="*/ 0 h 58"/>
                  <a:gd name="T44" fmla="*/ 39 w 57"/>
                  <a:gd name="T45" fmla="*/ 3 h 58"/>
                  <a:gd name="T46" fmla="*/ 48 w 57"/>
                  <a:gd name="T47" fmla="*/ 8 h 58"/>
                  <a:gd name="T48" fmla="*/ 55 w 57"/>
                  <a:gd name="T49" fmla="*/ 17 h 58"/>
                  <a:gd name="T50" fmla="*/ 57 w 57"/>
                  <a:gd name="T51" fmla="*/ 29 h 58"/>
                  <a:gd name="T52" fmla="*/ 55 w 57"/>
                  <a:gd name="T53" fmla="*/ 41 h 58"/>
                  <a:gd name="T54" fmla="*/ 48 w 57"/>
                  <a:gd name="T55" fmla="*/ 50 h 58"/>
                  <a:gd name="T56" fmla="*/ 39 w 57"/>
                  <a:gd name="T57" fmla="*/ 55 h 58"/>
                  <a:gd name="T58" fmla="*/ 29 w 57"/>
                  <a:gd name="T59" fmla="*/ 58 h 58"/>
                  <a:gd name="T60" fmla="*/ 17 w 57"/>
                  <a:gd name="T61" fmla="*/ 55 h 58"/>
                  <a:gd name="T62" fmla="*/ 8 w 57"/>
                  <a:gd name="T63" fmla="*/ 50 h 58"/>
                  <a:gd name="T64" fmla="*/ 1 w 57"/>
                  <a:gd name="T65" fmla="*/ 41 h 58"/>
                  <a:gd name="T66" fmla="*/ 0 w 57"/>
                  <a:gd name="T67" fmla="*/ 29 h 58"/>
                  <a:gd name="T68" fmla="*/ 1 w 57"/>
                  <a:gd name="T69" fmla="*/ 17 h 58"/>
                  <a:gd name="T70" fmla="*/ 8 w 57"/>
                  <a:gd name="T71" fmla="*/ 8 h 58"/>
                  <a:gd name="T72" fmla="*/ 17 w 57"/>
                  <a:gd name="T73" fmla="*/ 3 h 58"/>
                  <a:gd name="T74" fmla="*/ 29 w 57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" h="58">
                    <a:moveTo>
                      <a:pt x="29" y="15"/>
                    </a:moveTo>
                    <a:lnTo>
                      <a:pt x="23" y="16"/>
                    </a:lnTo>
                    <a:lnTo>
                      <a:pt x="19" y="17"/>
                    </a:lnTo>
                    <a:lnTo>
                      <a:pt x="17" y="21"/>
                    </a:lnTo>
                    <a:lnTo>
                      <a:pt x="14" y="25"/>
                    </a:lnTo>
                    <a:lnTo>
                      <a:pt x="14" y="29"/>
                    </a:lnTo>
                    <a:lnTo>
                      <a:pt x="14" y="33"/>
                    </a:lnTo>
                    <a:lnTo>
                      <a:pt x="17" y="37"/>
                    </a:lnTo>
                    <a:lnTo>
                      <a:pt x="19" y="41"/>
                    </a:lnTo>
                    <a:lnTo>
                      <a:pt x="23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1"/>
                    </a:lnTo>
                    <a:lnTo>
                      <a:pt x="39" y="37"/>
                    </a:lnTo>
                    <a:lnTo>
                      <a:pt x="42" y="33"/>
                    </a:lnTo>
                    <a:lnTo>
                      <a:pt x="43" y="29"/>
                    </a:lnTo>
                    <a:lnTo>
                      <a:pt x="42" y="25"/>
                    </a:lnTo>
                    <a:lnTo>
                      <a:pt x="39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39" y="3"/>
                    </a:lnTo>
                    <a:lnTo>
                      <a:pt x="48" y="8"/>
                    </a:lnTo>
                    <a:lnTo>
                      <a:pt x="55" y="17"/>
                    </a:lnTo>
                    <a:lnTo>
                      <a:pt x="57" y="29"/>
                    </a:lnTo>
                    <a:lnTo>
                      <a:pt x="55" y="41"/>
                    </a:lnTo>
                    <a:lnTo>
                      <a:pt x="48" y="50"/>
                    </a:lnTo>
                    <a:lnTo>
                      <a:pt x="39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1" y="41"/>
                    </a:lnTo>
                    <a:lnTo>
                      <a:pt x="0" y="29"/>
                    </a:lnTo>
                    <a:lnTo>
                      <a:pt x="1" y="17"/>
                    </a:lnTo>
                    <a:lnTo>
                      <a:pt x="8" y="8"/>
                    </a:lnTo>
                    <a:lnTo>
                      <a:pt x="17" y="3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6" name="Freeform 1471">
                <a:extLst>
                  <a:ext uri="{FF2B5EF4-FFF2-40B4-BE49-F238E27FC236}">
                    <a16:creationId xmlns:a16="http://schemas.microsoft.com/office/drawing/2014/main" id="{10833616-CF0C-459A-8957-E1063C64B3E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91713" y="5330825"/>
                <a:ext cx="92075" cy="92075"/>
              </a:xfrm>
              <a:custGeom>
                <a:avLst/>
                <a:gdLst>
                  <a:gd name="T0" fmla="*/ 29 w 58"/>
                  <a:gd name="T1" fmla="*/ 15 h 58"/>
                  <a:gd name="T2" fmla="*/ 24 w 58"/>
                  <a:gd name="T3" fmla="*/ 16 h 58"/>
                  <a:gd name="T4" fmla="*/ 20 w 58"/>
                  <a:gd name="T5" fmla="*/ 17 h 58"/>
                  <a:gd name="T6" fmla="*/ 17 w 58"/>
                  <a:gd name="T7" fmla="*/ 21 h 58"/>
                  <a:gd name="T8" fmla="*/ 15 w 58"/>
                  <a:gd name="T9" fmla="*/ 25 h 58"/>
                  <a:gd name="T10" fmla="*/ 15 w 58"/>
                  <a:gd name="T11" fmla="*/ 29 h 58"/>
                  <a:gd name="T12" fmla="*/ 15 w 58"/>
                  <a:gd name="T13" fmla="*/ 33 h 58"/>
                  <a:gd name="T14" fmla="*/ 17 w 58"/>
                  <a:gd name="T15" fmla="*/ 37 h 58"/>
                  <a:gd name="T16" fmla="*/ 20 w 58"/>
                  <a:gd name="T17" fmla="*/ 41 h 58"/>
                  <a:gd name="T18" fmla="*/ 24 w 58"/>
                  <a:gd name="T19" fmla="*/ 42 h 58"/>
                  <a:gd name="T20" fmla="*/ 29 w 58"/>
                  <a:gd name="T21" fmla="*/ 44 h 58"/>
                  <a:gd name="T22" fmla="*/ 33 w 58"/>
                  <a:gd name="T23" fmla="*/ 42 h 58"/>
                  <a:gd name="T24" fmla="*/ 37 w 58"/>
                  <a:gd name="T25" fmla="*/ 41 h 58"/>
                  <a:gd name="T26" fmla="*/ 40 w 58"/>
                  <a:gd name="T27" fmla="*/ 37 h 58"/>
                  <a:gd name="T28" fmla="*/ 42 w 58"/>
                  <a:gd name="T29" fmla="*/ 33 h 58"/>
                  <a:gd name="T30" fmla="*/ 44 w 58"/>
                  <a:gd name="T31" fmla="*/ 29 h 58"/>
                  <a:gd name="T32" fmla="*/ 42 w 58"/>
                  <a:gd name="T33" fmla="*/ 25 h 58"/>
                  <a:gd name="T34" fmla="*/ 40 w 58"/>
                  <a:gd name="T35" fmla="*/ 21 h 58"/>
                  <a:gd name="T36" fmla="*/ 37 w 58"/>
                  <a:gd name="T37" fmla="*/ 17 h 58"/>
                  <a:gd name="T38" fmla="*/ 33 w 58"/>
                  <a:gd name="T39" fmla="*/ 16 h 58"/>
                  <a:gd name="T40" fmla="*/ 29 w 58"/>
                  <a:gd name="T41" fmla="*/ 15 h 58"/>
                  <a:gd name="T42" fmla="*/ 29 w 58"/>
                  <a:gd name="T43" fmla="*/ 0 h 58"/>
                  <a:gd name="T44" fmla="*/ 40 w 58"/>
                  <a:gd name="T45" fmla="*/ 3 h 58"/>
                  <a:gd name="T46" fmla="*/ 49 w 58"/>
                  <a:gd name="T47" fmla="*/ 8 h 58"/>
                  <a:gd name="T48" fmla="*/ 55 w 58"/>
                  <a:gd name="T49" fmla="*/ 17 h 58"/>
                  <a:gd name="T50" fmla="*/ 58 w 58"/>
                  <a:gd name="T51" fmla="*/ 29 h 58"/>
                  <a:gd name="T52" fmla="*/ 55 w 58"/>
                  <a:gd name="T53" fmla="*/ 41 h 58"/>
                  <a:gd name="T54" fmla="*/ 49 w 58"/>
                  <a:gd name="T55" fmla="*/ 50 h 58"/>
                  <a:gd name="T56" fmla="*/ 40 w 58"/>
                  <a:gd name="T57" fmla="*/ 55 h 58"/>
                  <a:gd name="T58" fmla="*/ 29 w 58"/>
                  <a:gd name="T59" fmla="*/ 58 h 58"/>
                  <a:gd name="T60" fmla="*/ 17 w 58"/>
                  <a:gd name="T61" fmla="*/ 55 h 58"/>
                  <a:gd name="T62" fmla="*/ 8 w 58"/>
                  <a:gd name="T63" fmla="*/ 50 h 58"/>
                  <a:gd name="T64" fmla="*/ 2 w 58"/>
                  <a:gd name="T65" fmla="*/ 41 h 58"/>
                  <a:gd name="T66" fmla="*/ 0 w 58"/>
                  <a:gd name="T67" fmla="*/ 29 h 58"/>
                  <a:gd name="T68" fmla="*/ 2 w 58"/>
                  <a:gd name="T69" fmla="*/ 17 h 58"/>
                  <a:gd name="T70" fmla="*/ 8 w 58"/>
                  <a:gd name="T71" fmla="*/ 8 h 58"/>
                  <a:gd name="T72" fmla="*/ 17 w 58"/>
                  <a:gd name="T73" fmla="*/ 3 h 58"/>
                  <a:gd name="T74" fmla="*/ 29 w 58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58">
                    <a:moveTo>
                      <a:pt x="29" y="15"/>
                    </a:moveTo>
                    <a:lnTo>
                      <a:pt x="24" y="16"/>
                    </a:lnTo>
                    <a:lnTo>
                      <a:pt x="20" y="17"/>
                    </a:lnTo>
                    <a:lnTo>
                      <a:pt x="17" y="21"/>
                    </a:lnTo>
                    <a:lnTo>
                      <a:pt x="15" y="25"/>
                    </a:lnTo>
                    <a:lnTo>
                      <a:pt x="15" y="29"/>
                    </a:lnTo>
                    <a:lnTo>
                      <a:pt x="15" y="33"/>
                    </a:lnTo>
                    <a:lnTo>
                      <a:pt x="17" y="37"/>
                    </a:lnTo>
                    <a:lnTo>
                      <a:pt x="20" y="41"/>
                    </a:lnTo>
                    <a:lnTo>
                      <a:pt x="24" y="42"/>
                    </a:lnTo>
                    <a:lnTo>
                      <a:pt x="29" y="44"/>
                    </a:lnTo>
                    <a:lnTo>
                      <a:pt x="33" y="42"/>
                    </a:lnTo>
                    <a:lnTo>
                      <a:pt x="37" y="41"/>
                    </a:lnTo>
                    <a:lnTo>
                      <a:pt x="40" y="37"/>
                    </a:lnTo>
                    <a:lnTo>
                      <a:pt x="42" y="33"/>
                    </a:lnTo>
                    <a:lnTo>
                      <a:pt x="44" y="29"/>
                    </a:lnTo>
                    <a:lnTo>
                      <a:pt x="42" y="25"/>
                    </a:lnTo>
                    <a:lnTo>
                      <a:pt x="40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40" y="3"/>
                    </a:lnTo>
                    <a:lnTo>
                      <a:pt x="49" y="8"/>
                    </a:lnTo>
                    <a:lnTo>
                      <a:pt x="55" y="17"/>
                    </a:lnTo>
                    <a:lnTo>
                      <a:pt x="58" y="29"/>
                    </a:lnTo>
                    <a:lnTo>
                      <a:pt x="55" y="41"/>
                    </a:lnTo>
                    <a:lnTo>
                      <a:pt x="49" y="50"/>
                    </a:lnTo>
                    <a:lnTo>
                      <a:pt x="40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2" y="41"/>
                    </a:lnTo>
                    <a:lnTo>
                      <a:pt x="0" y="29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7" y="3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7" name="Freeform 1472">
                <a:extLst>
                  <a:ext uri="{FF2B5EF4-FFF2-40B4-BE49-F238E27FC236}">
                    <a16:creationId xmlns:a16="http://schemas.microsoft.com/office/drawing/2014/main" id="{44EC764A-8C67-457C-8F53-CC75CDE1615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91713" y="5457825"/>
                <a:ext cx="92075" cy="92075"/>
              </a:xfrm>
              <a:custGeom>
                <a:avLst/>
                <a:gdLst>
                  <a:gd name="T0" fmla="*/ 29 w 58"/>
                  <a:gd name="T1" fmla="*/ 15 h 58"/>
                  <a:gd name="T2" fmla="*/ 24 w 58"/>
                  <a:gd name="T3" fmla="*/ 15 h 58"/>
                  <a:gd name="T4" fmla="*/ 20 w 58"/>
                  <a:gd name="T5" fmla="*/ 17 h 58"/>
                  <a:gd name="T6" fmla="*/ 17 w 58"/>
                  <a:gd name="T7" fmla="*/ 20 h 58"/>
                  <a:gd name="T8" fmla="*/ 15 w 58"/>
                  <a:gd name="T9" fmla="*/ 24 h 58"/>
                  <a:gd name="T10" fmla="*/ 15 w 58"/>
                  <a:gd name="T11" fmla="*/ 29 h 58"/>
                  <a:gd name="T12" fmla="*/ 15 w 58"/>
                  <a:gd name="T13" fmla="*/ 33 h 58"/>
                  <a:gd name="T14" fmla="*/ 17 w 58"/>
                  <a:gd name="T15" fmla="*/ 37 h 58"/>
                  <a:gd name="T16" fmla="*/ 20 w 58"/>
                  <a:gd name="T17" fmla="*/ 40 h 58"/>
                  <a:gd name="T18" fmla="*/ 24 w 58"/>
                  <a:gd name="T19" fmla="*/ 42 h 58"/>
                  <a:gd name="T20" fmla="*/ 29 w 58"/>
                  <a:gd name="T21" fmla="*/ 43 h 58"/>
                  <a:gd name="T22" fmla="*/ 33 w 58"/>
                  <a:gd name="T23" fmla="*/ 42 h 58"/>
                  <a:gd name="T24" fmla="*/ 37 w 58"/>
                  <a:gd name="T25" fmla="*/ 40 h 58"/>
                  <a:gd name="T26" fmla="*/ 40 w 58"/>
                  <a:gd name="T27" fmla="*/ 37 h 58"/>
                  <a:gd name="T28" fmla="*/ 42 w 58"/>
                  <a:gd name="T29" fmla="*/ 33 h 58"/>
                  <a:gd name="T30" fmla="*/ 44 w 58"/>
                  <a:gd name="T31" fmla="*/ 29 h 58"/>
                  <a:gd name="T32" fmla="*/ 42 w 58"/>
                  <a:gd name="T33" fmla="*/ 24 h 58"/>
                  <a:gd name="T34" fmla="*/ 40 w 58"/>
                  <a:gd name="T35" fmla="*/ 20 h 58"/>
                  <a:gd name="T36" fmla="*/ 37 w 58"/>
                  <a:gd name="T37" fmla="*/ 17 h 58"/>
                  <a:gd name="T38" fmla="*/ 33 w 58"/>
                  <a:gd name="T39" fmla="*/ 15 h 58"/>
                  <a:gd name="T40" fmla="*/ 29 w 58"/>
                  <a:gd name="T41" fmla="*/ 15 h 58"/>
                  <a:gd name="T42" fmla="*/ 29 w 58"/>
                  <a:gd name="T43" fmla="*/ 0 h 58"/>
                  <a:gd name="T44" fmla="*/ 40 w 58"/>
                  <a:gd name="T45" fmla="*/ 2 h 58"/>
                  <a:gd name="T46" fmla="*/ 49 w 58"/>
                  <a:gd name="T47" fmla="*/ 8 h 58"/>
                  <a:gd name="T48" fmla="*/ 55 w 58"/>
                  <a:gd name="T49" fmla="*/ 17 h 58"/>
                  <a:gd name="T50" fmla="*/ 58 w 58"/>
                  <a:gd name="T51" fmla="*/ 29 h 58"/>
                  <a:gd name="T52" fmla="*/ 55 w 58"/>
                  <a:gd name="T53" fmla="*/ 40 h 58"/>
                  <a:gd name="T54" fmla="*/ 49 w 58"/>
                  <a:gd name="T55" fmla="*/ 49 h 58"/>
                  <a:gd name="T56" fmla="*/ 40 w 58"/>
                  <a:gd name="T57" fmla="*/ 55 h 58"/>
                  <a:gd name="T58" fmla="*/ 29 w 58"/>
                  <a:gd name="T59" fmla="*/ 58 h 58"/>
                  <a:gd name="T60" fmla="*/ 17 w 58"/>
                  <a:gd name="T61" fmla="*/ 55 h 58"/>
                  <a:gd name="T62" fmla="*/ 8 w 58"/>
                  <a:gd name="T63" fmla="*/ 49 h 58"/>
                  <a:gd name="T64" fmla="*/ 2 w 58"/>
                  <a:gd name="T65" fmla="*/ 40 h 58"/>
                  <a:gd name="T66" fmla="*/ 0 w 58"/>
                  <a:gd name="T67" fmla="*/ 29 h 58"/>
                  <a:gd name="T68" fmla="*/ 2 w 58"/>
                  <a:gd name="T69" fmla="*/ 17 h 58"/>
                  <a:gd name="T70" fmla="*/ 8 w 58"/>
                  <a:gd name="T71" fmla="*/ 8 h 58"/>
                  <a:gd name="T72" fmla="*/ 17 w 58"/>
                  <a:gd name="T73" fmla="*/ 2 h 58"/>
                  <a:gd name="T74" fmla="*/ 29 w 58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58">
                    <a:moveTo>
                      <a:pt x="29" y="15"/>
                    </a:moveTo>
                    <a:lnTo>
                      <a:pt x="24" y="15"/>
                    </a:lnTo>
                    <a:lnTo>
                      <a:pt x="20" y="17"/>
                    </a:lnTo>
                    <a:lnTo>
                      <a:pt x="17" y="20"/>
                    </a:lnTo>
                    <a:lnTo>
                      <a:pt x="15" y="24"/>
                    </a:lnTo>
                    <a:lnTo>
                      <a:pt x="15" y="29"/>
                    </a:lnTo>
                    <a:lnTo>
                      <a:pt x="15" y="33"/>
                    </a:lnTo>
                    <a:lnTo>
                      <a:pt x="17" y="37"/>
                    </a:lnTo>
                    <a:lnTo>
                      <a:pt x="20" y="40"/>
                    </a:lnTo>
                    <a:lnTo>
                      <a:pt x="24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0"/>
                    </a:lnTo>
                    <a:lnTo>
                      <a:pt x="40" y="37"/>
                    </a:lnTo>
                    <a:lnTo>
                      <a:pt x="42" y="33"/>
                    </a:lnTo>
                    <a:lnTo>
                      <a:pt x="44" y="29"/>
                    </a:lnTo>
                    <a:lnTo>
                      <a:pt x="42" y="24"/>
                    </a:lnTo>
                    <a:lnTo>
                      <a:pt x="40" y="20"/>
                    </a:lnTo>
                    <a:lnTo>
                      <a:pt x="37" y="17"/>
                    </a:lnTo>
                    <a:lnTo>
                      <a:pt x="33" y="15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40" y="2"/>
                    </a:lnTo>
                    <a:lnTo>
                      <a:pt x="49" y="8"/>
                    </a:lnTo>
                    <a:lnTo>
                      <a:pt x="55" y="17"/>
                    </a:lnTo>
                    <a:lnTo>
                      <a:pt x="58" y="29"/>
                    </a:lnTo>
                    <a:lnTo>
                      <a:pt x="55" y="40"/>
                    </a:lnTo>
                    <a:lnTo>
                      <a:pt x="49" y="49"/>
                    </a:lnTo>
                    <a:lnTo>
                      <a:pt x="40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49"/>
                    </a:lnTo>
                    <a:lnTo>
                      <a:pt x="2" y="40"/>
                    </a:lnTo>
                    <a:lnTo>
                      <a:pt x="0" y="29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7" y="2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8" name="Freeform 1473">
                <a:extLst>
                  <a:ext uri="{FF2B5EF4-FFF2-40B4-BE49-F238E27FC236}">
                    <a16:creationId xmlns:a16="http://schemas.microsoft.com/office/drawing/2014/main" id="{4F2926FF-90CF-49CD-91A5-E2E2984E368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91713" y="5583237"/>
                <a:ext cx="92075" cy="90488"/>
              </a:xfrm>
              <a:custGeom>
                <a:avLst/>
                <a:gdLst>
                  <a:gd name="T0" fmla="*/ 29 w 58"/>
                  <a:gd name="T1" fmla="*/ 14 h 57"/>
                  <a:gd name="T2" fmla="*/ 24 w 58"/>
                  <a:gd name="T3" fmla="*/ 16 h 57"/>
                  <a:gd name="T4" fmla="*/ 20 w 58"/>
                  <a:gd name="T5" fmla="*/ 17 h 57"/>
                  <a:gd name="T6" fmla="*/ 17 w 58"/>
                  <a:gd name="T7" fmla="*/ 21 h 57"/>
                  <a:gd name="T8" fmla="*/ 15 w 58"/>
                  <a:gd name="T9" fmla="*/ 25 h 57"/>
                  <a:gd name="T10" fmla="*/ 15 w 58"/>
                  <a:gd name="T11" fmla="*/ 29 h 57"/>
                  <a:gd name="T12" fmla="*/ 15 w 58"/>
                  <a:gd name="T13" fmla="*/ 33 h 57"/>
                  <a:gd name="T14" fmla="*/ 17 w 58"/>
                  <a:gd name="T15" fmla="*/ 36 h 57"/>
                  <a:gd name="T16" fmla="*/ 20 w 58"/>
                  <a:gd name="T17" fmla="*/ 40 h 57"/>
                  <a:gd name="T18" fmla="*/ 24 w 58"/>
                  <a:gd name="T19" fmla="*/ 42 h 57"/>
                  <a:gd name="T20" fmla="*/ 29 w 58"/>
                  <a:gd name="T21" fmla="*/ 43 h 57"/>
                  <a:gd name="T22" fmla="*/ 33 w 58"/>
                  <a:gd name="T23" fmla="*/ 42 h 57"/>
                  <a:gd name="T24" fmla="*/ 37 w 58"/>
                  <a:gd name="T25" fmla="*/ 40 h 57"/>
                  <a:gd name="T26" fmla="*/ 40 w 58"/>
                  <a:gd name="T27" fmla="*/ 36 h 57"/>
                  <a:gd name="T28" fmla="*/ 42 w 58"/>
                  <a:gd name="T29" fmla="*/ 33 h 57"/>
                  <a:gd name="T30" fmla="*/ 44 w 58"/>
                  <a:gd name="T31" fmla="*/ 29 h 57"/>
                  <a:gd name="T32" fmla="*/ 42 w 58"/>
                  <a:gd name="T33" fmla="*/ 25 h 57"/>
                  <a:gd name="T34" fmla="*/ 40 w 58"/>
                  <a:gd name="T35" fmla="*/ 21 h 57"/>
                  <a:gd name="T36" fmla="*/ 37 w 58"/>
                  <a:gd name="T37" fmla="*/ 17 h 57"/>
                  <a:gd name="T38" fmla="*/ 33 w 58"/>
                  <a:gd name="T39" fmla="*/ 16 h 57"/>
                  <a:gd name="T40" fmla="*/ 29 w 58"/>
                  <a:gd name="T41" fmla="*/ 14 h 57"/>
                  <a:gd name="T42" fmla="*/ 29 w 58"/>
                  <a:gd name="T43" fmla="*/ 0 h 57"/>
                  <a:gd name="T44" fmla="*/ 40 w 58"/>
                  <a:gd name="T45" fmla="*/ 2 h 57"/>
                  <a:gd name="T46" fmla="*/ 49 w 58"/>
                  <a:gd name="T47" fmla="*/ 8 h 57"/>
                  <a:gd name="T48" fmla="*/ 55 w 58"/>
                  <a:gd name="T49" fmla="*/ 17 h 57"/>
                  <a:gd name="T50" fmla="*/ 58 w 58"/>
                  <a:gd name="T51" fmla="*/ 29 h 57"/>
                  <a:gd name="T52" fmla="*/ 55 w 58"/>
                  <a:gd name="T53" fmla="*/ 40 h 57"/>
                  <a:gd name="T54" fmla="*/ 49 w 58"/>
                  <a:gd name="T55" fmla="*/ 50 h 57"/>
                  <a:gd name="T56" fmla="*/ 40 w 58"/>
                  <a:gd name="T57" fmla="*/ 55 h 57"/>
                  <a:gd name="T58" fmla="*/ 29 w 58"/>
                  <a:gd name="T59" fmla="*/ 57 h 57"/>
                  <a:gd name="T60" fmla="*/ 17 w 58"/>
                  <a:gd name="T61" fmla="*/ 55 h 57"/>
                  <a:gd name="T62" fmla="*/ 8 w 58"/>
                  <a:gd name="T63" fmla="*/ 50 h 57"/>
                  <a:gd name="T64" fmla="*/ 2 w 58"/>
                  <a:gd name="T65" fmla="*/ 40 h 57"/>
                  <a:gd name="T66" fmla="*/ 0 w 58"/>
                  <a:gd name="T67" fmla="*/ 29 h 57"/>
                  <a:gd name="T68" fmla="*/ 2 w 58"/>
                  <a:gd name="T69" fmla="*/ 17 h 57"/>
                  <a:gd name="T70" fmla="*/ 8 w 58"/>
                  <a:gd name="T71" fmla="*/ 8 h 57"/>
                  <a:gd name="T72" fmla="*/ 17 w 58"/>
                  <a:gd name="T73" fmla="*/ 2 h 57"/>
                  <a:gd name="T74" fmla="*/ 29 w 58"/>
                  <a:gd name="T7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57">
                    <a:moveTo>
                      <a:pt x="29" y="14"/>
                    </a:moveTo>
                    <a:lnTo>
                      <a:pt x="24" y="16"/>
                    </a:lnTo>
                    <a:lnTo>
                      <a:pt x="20" y="17"/>
                    </a:lnTo>
                    <a:lnTo>
                      <a:pt x="17" y="21"/>
                    </a:lnTo>
                    <a:lnTo>
                      <a:pt x="15" y="25"/>
                    </a:lnTo>
                    <a:lnTo>
                      <a:pt x="15" y="29"/>
                    </a:lnTo>
                    <a:lnTo>
                      <a:pt x="15" y="33"/>
                    </a:lnTo>
                    <a:lnTo>
                      <a:pt x="17" y="36"/>
                    </a:lnTo>
                    <a:lnTo>
                      <a:pt x="20" y="40"/>
                    </a:lnTo>
                    <a:lnTo>
                      <a:pt x="24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0"/>
                    </a:lnTo>
                    <a:lnTo>
                      <a:pt x="40" y="36"/>
                    </a:lnTo>
                    <a:lnTo>
                      <a:pt x="42" y="33"/>
                    </a:lnTo>
                    <a:lnTo>
                      <a:pt x="44" y="29"/>
                    </a:lnTo>
                    <a:lnTo>
                      <a:pt x="42" y="25"/>
                    </a:lnTo>
                    <a:lnTo>
                      <a:pt x="40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4"/>
                    </a:lnTo>
                    <a:close/>
                    <a:moveTo>
                      <a:pt x="29" y="0"/>
                    </a:moveTo>
                    <a:lnTo>
                      <a:pt x="40" y="2"/>
                    </a:lnTo>
                    <a:lnTo>
                      <a:pt x="49" y="8"/>
                    </a:lnTo>
                    <a:lnTo>
                      <a:pt x="55" y="17"/>
                    </a:lnTo>
                    <a:lnTo>
                      <a:pt x="58" y="29"/>
                    </a:lnTo>
                    <a:lnTo>
                      <a:pt x="55" y="40"/>
                    </a:lnTo>
                    <a:lnTo>
                      <a:pt x="49" y="50"/>
                    </a:lnTo>
                    <a:lnTo>
                      <a:pt x="40" y="55"/>
                    </a:lnTo>
                    <a:lnTo>
                      <a:pt x="29" y="57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2" y="40"/>
                    </a:lnTo>
                    <a:lnTo>
                      <a:pt x="0" y="29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7" y="2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9" name="Freeform 1474">
                <a:extLst>
                  <a:ext uri="{FF2B5EF4-FFF2-40B4-BE49-F238E27FC236}">
                    <a16:creationId xmlns:a16="http://schemas.microsoft.com/office/drawing/2014/main" id="{4572AD8A-5EF9-497A-9AF0-8431B3EEDBE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91713" y="5710237"/>
                <a:ext cx="92075" cy="90488"/>
              </a:xfrm>
              <a:custGeom>
                <a:avLst/>
                <a:gdLst>
                  <a:gd name="T0" fmla="*/ 29 w 58"/>
                  <a:gd name="T1" fmla="*/ 14 h 57"/>
                  <a:gd name="T2" fmla="*/ 24 w 58"/>
                  <a:gd name="T3" fmla="*/ 14 h 57"/>
                  <a:gd name="T4" fmla="*/ 20 w 58"/>
                  <a:gd name="T5" fmla="*/ 17 h 57"/>
                  <a:gd name="T6" fmla="*/ 17 w 58"/>
                  <a:gd name="T7" fmla="*/ 19 h 57"/>
                  <a:gd name="T8" fmla="*/ 15 w 58"/>
                  <a:gd name="T9" fmla="*/ 23 h 57"/>
                  <a:gd name="T10" fmla="*/ 15 w 58"/>
                  <a:gd name="T11" fmla="*/ 28 h 57"/>
                  <a:gd name="T12" fmla="*/ 15 w 58"/>
                  <a:gd name="T13" fmla="*/ 32 h 57"/>
                  <a:gd name="T14" fmla="*/ 17 w 58"/>
                  <a:gd name="T15" fmla="*/ 36 h 57"/>
                  <a:gd name="T16" fmla="*/ 20 w 58"/>
                  <a:gd name="T17" fmla="*/ 39 h 57"/>
                  <a:gd name="T18" fmla="*/ 24 w 58"/>
                  <a:gd name="T19" fmla="*/ 42 h 57"/>
                  <a:gd name="T20" fmla="*/ 29 w 58"/>
                  <a:gd name="T21" fmla="*/ 43 h 57"/>
                  <a:gd name="T22" fmla="*/ 33 w 58"/>
                  <a:gd name="T23" fmla="*/ 42 h 57"/>
                  <a:gd name="T24" fmla="*/ 37 w 58"/>
                  <a:gd name="T25" fmla="*/ 39 h 57"/>
                  <a:gd name="T26" fmla="*/ 40 w 58"/>
                  <a:gd name="T27" fmla="*/ 36 h 57"/>
                  <a:gd name="T28" fmla="*/ 42 w 58"/>
                  <a:gd name="T29" fmla="*/ 32 h 57"/>
                  <a:gd name="T30" fmla="*/ 44 w 58"/>
                  <a:gd name="T31" fmla="*/ 28 h 57"/>
                  <a:gd name="T32" fmla="*/ 42 w 58"/>
                  <a:gd name="T33" fmla="*/ 23 h 57"/>
                  <a:gd name="T34" fmla="*/ 40 w 58"/>
                  <a:gd name="T35" fmla="*/ 19 h 57"/>
                  <a:gd name="T36" fmla="*/ 37 w 58"/>
                  <a:gd name="T37" fmla="*/ 17 h 57"/>
                  <a:gd name="T38" fmla="*/ 33 w 58"/>
                  <a:gd name="T39" fmla="*/ 14 h 57"/>
                  <a:gd name="T40" fmla="*/ 29 w 58"/>
                  <a:gd name="T41" fmla="*/ 14 h 57"/>
                  <a:gd name="T42" fmla="*/ 29 w 58"/>
                  <a:gd name="T43" fmla="*/ 0 h 57"/>
                  <a:gd name="T44" fmla="*/ 40 w 58"/>
                  <a:gd name="T45" fmla="*/ 1 h 57"/>
                  <a:gd name="T46" fmla="*/ 49 w 58"/>
                  <a:gd name="T47" fmla="*/ 8 h 57"/>
                  <a:gd name="T48" fmla="*/ 55 w 58"/>
                  <a:gd name="T49" fmla="*/ 17 h 57"/>
                  <a:gd name="T50" fmla="*/ 58 w 58"/>
                  <a:gd name="T51" fmla="*/ 28 h 57"/>
                  <a:gd name="T52" fmla="*/ 55 w 58"/>
                  <a:gd name="T53" fmla="*/ 39 h 57"/>
                  <a:gd name="T54" fmla="*/ 49 w 58"/>
                  <a:gd name="T55" fmla="*/ 48 h 57"/>
                  <a:gd name="T56" fmla="*/ 40 w 58"/>
                  <a:gd name="T57" fmla="*/ 55 h 57"/>
                  <a:gd name="T58" fmla="*/ 29 w 58"/>
                  <a:gd name="T59" fmla="*/ 57 h 57"/>
                  <a:gd name="T60" fmla="*/ 17 w 58"/>
                  <a:gd name="T61" fmla="*/ 55 h 57"/>
                  <a:gd name="T62" fmla="*/ 8 w 58"/>
                  <a:gd name="T63" fmla="*/ 48 h 57"/>
                  <a:gd name="T64" fmla="*/ 2 w 58"/>
                  <a:gd name="T65" fmla="*/ 39 h 57"/>
                  <a:gd name="T66" fmla="*/ 0 w 58"/>
                  <a:gd name="T67" fmla="*/ 28 h 57"/>
                  <a:gd name="T68" fmla="*/ 2 w 58"/>
                  <a:gd name="T69" fmla="*/ 17 h 57"/>
                  <a:gd name="T70" fmla="*/ 8 w 58"/>
                  <a:gd name="T71" fmla="*/ 8 h 57"/>
                  <a:gd name="T72" fmla="*/ 17 w 58"/>
                  <a:gd name="T73" fmla="*/ 1 h 57"/>
                  <a:gd name="T74" fmla="*/ 29 w 58"/>
                  <a:gd name="T7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57">
                    <a:moveTo>
                      <a:pt x="29" y="14"/>
                    </a:moveTo>
                    <a:lnTo>
                      <a:pt x="24" y="14"/>
                    </a:lnTo>
                    <a:lnTo>
                      <a:pt x="20" y="17"/>
                    </a:lnTo>
                    <a:lnTo>
                      <a:pt x="17" y="19"/>
                    </a:lnTo>
                    <a:lnTo>
                      <a:pt x="15" y="23"/>
                    </a:lnTo>
                    <a:lnTo>
                      <a:pt x="15" y="28"/>
                    </a:lnTo>
                    <a:lnTo>
                      <a:pt x="15" y="32"/>
                    </a:lnTo>
                    <a:lnTo>
                      <a:pt x="17" y="36"/>
                    </a:lnTo>
                    <a:lnTo>
                      <a:pt x="20" y="39"/>
                    </a:lnTo>
                    <a:lnTo>
                      <a:pt x="24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39"/>
                    </a:lnTo>
                    <a:lnTo>
                      <a:pt x="40" y="36"/>
                    </a:lnTo>
                    <a:lnTo>
                      <a:pt x="42" y="32"/>
                    </a:lnTo>
                    <a:lnTo>
                      <a:pt x="44" y="28"/>
                    </a:lnTo>
                    <a:lnTo>
                      <a:pt x="42" y="23"/>
                    </a:lnTo>
                    <a:lnTo>
                      <a:pt x="40" y="19"/>
                    </a:lnTo>
                    <a:lnTo>
                      <a:pt x="37" y="17"/>
                    </a:lnTo>
                    <a:lnTo>
                      <a:pt x="33" y="14"/>
                    </a:lnTo>
                    <a:lnTo>
                      <a:pt x="29" y="14"/>
                    </a:lnTo>
                    <a:close/>
                    <a:moveTo>
                      <a:pt x="29" y="0"/>
                    </a:moveTo>
                    <a:lnTo>
                      <a:pt x="40" y="1"/>
                    </a:lnTo>
                    <a:lnTo>
                      <a:pt x="49" y="8"/>
                    </a:lnTo>
                    <a:lnTo>
                      <a:pt x="55" y="17"/>
                    </a:lnTo>
                    <a:lnTo>
                      <a:pt x="58" y="28"/>
                    </a:lnTo>
                    <a:lnTo>
                      <a:pt x="55" y="39"/>
                    </a:lnTo>
                    <a:lnTo>
                      <a:pt x="49" y="48"/>
                    </a:lnTo>
                    <a:lnTo>
                      <a:pt x="40" y="55"/>
                    </a:lnTo>
                    <a:lnTo>
                      <a:pt x="29" y="57"/>
                    </a:lnTo>
                    <a:lnTo>
                      <a:pt x="17" y="55"/>
                    </a:lnTo>
                    <a:lnTo>
                      <a:pt x="8" y="48"/>
                    </a:lnTo>
                    <a:lnTo>
                      <a:pt x="2" y="39"/>
                    </a:lnTo>
                    <a:lnTo>
                      <a:pt x="0" y="28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7" y="1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00" name="Freeform 1475">
                <a:extLst>
                  <a:ext uri="{FF2B5EF4-FFF2-40B4-BE49-F238E27FC236}">
                    <a16:creationId xmlns:a16="http://schemas.microsoft.com/office/drawing/2014/main" id="{E8F2EB7C-1065-4717-B24A-FF6E6959625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91713" y="5834062"/>
                <a:ext cx="92075" cy="92075"/>
              </a:xfrm>
              <a:custGeom>
                <a:avLst/>
                <a:gdLst>
                  <a:gd name="T0" fmla="*/ 29 w 58"/>
                  <a:gd name="T1" fmla="*/ 15 h 58"/>
                  <a:gd name="T2" fmla="*/ 24 w 58"/>
                  <a:gd name="T3" fmla="*/ 16 h 58"/>
                  <a:gd name="T4" fmla="*/ 20 w 58"/>
                  <a:gd name="T5" fmla="*/ 17 h 58"/>
                  <a:gd name="T6" fmla="*/ 17 w 58"/>
                  <a:gd name="T7" fmla="*/ 21 h 58"/>
                  <a:gd name="T8" fmla="*/ 15 w 58"/>
                  <a:gd name="T9" fmla="*/ 25 h 58"/>
                  <a:gd name="T10" fmla="*/ 15 w 58"/>
                  <a:gd name="T11" fmla="*/ 29 h 58"/>
                  <a:gd name="T12" fmla="*/ 15 w 58"/>
                  <a:gd name="T13" fmla="*/ 33 h 58"/>
                  <a:gd name="T14" fmla="*/ 17 w 58"/>
                  <a:gd name="T15" fmla="*/ 37 h 58"/>
                  <a:gd name="T16" fmla="*/ 20 w 58"/>
                  <a:gd name="T17" fmla="*/ 41 h 58"/>
                  <a:gd name="T18" fmla="*/ 24 w 58"/>
                  <a:gd name="T19" fmla="*/ 42 h 58"/>
                  <a:gd name="T20" fmla="*/ 29 w 58"/>
                  <a:gd name="T21" fmla="*/ 43 h 58"/>
                  <a:gd name="T22" fmla="*/ 33 w 58"/>
                  <a:gd name="T23" fmla="*/ 42 h 58"/>
                  <a:gd name="T24" fmla="*/ 37 w 58"/>
                  <a:gd name="T25" fmla="*/ 41 h 58"/>
                  <a:gd name="T26" fmla="*/ 40 w 58"/>
                  <a:gd name="T27" fmla="*/ 37 h 58"/>
                  <a:gd name="T28" fmla="*/ 42 w 58"/>
                  <a:gd name="T29" fmla="*/ 33 h 58"/>
                  <a:gd name="T30" fmla="*/ 44 w 58"/>
                  <a:gd name="T31" fmla="*/ 29 h 58"/>
                  <a:gd name="T32" fmla="*/ 42 w 58"/>
                  <a:gd name="T33" fmla="*/ 25 h 58"/>
                  <a:gd name="T34" fmla="*/ 40 w 58"/>
                  <a:gd name="T35" fmla="*/ 21 h 58"/>
                  <a:gd name="T36" fmla="*/ 37 w 58"/>
                  <a:gd name="T37" fmla="*/ 17 h 58"/>
                  <a:gd name="T38" fmla="*/ 33 w 58"/>
                  <a:gd name="T39" fmla="*/ 16 h 58"/>
                  <a:gd name="T40" fmla="*/ 29 w 58"/>
                  <a:gd name="T41" fmla="*/ 15 h 58"/>
                  <a:gd name="T42" fmla="*/ 29 w 58"/>
                  <a:gd name="T43" fmla="*/ 0 h 58"/>
                  <a:gd name="T44" fmla="*/ 40 w 58"/>
                  <a:gd name="T45" fmla="*/ 3 h 58"/>
                  <a:gd name="T46" fmla="*/ 49 w 58"/>
                  <a:gd name="T47" fmla="*/ 8 h 58"/>
                  <a:gd name="T48" fmla="*/ 55 w 58"/>
                  <a:gd name="T49" fmla="*/ 17 h 58"/>
                  <a:gd name="T50" fmla="*/ 58 w 58"/>
                  <a:gd name="T51" fmla="*/ 29 h 58"/>
                  <a:gd name="T52" fmla="*/ 55 w 58"/>
                  <a:gd name="T53" fmla="*/ 41 h 58"/>
                  <a:gd name="T54" fmla="*/ 49 w 58"/>
                  <a:gd name="T55" fmla="*/ 50 h 58"/>
                  <a:gd name="T56" fmla="*/ 40 w 58"/>
                  <a:gd name="T57" fmla="*/ 55 h 58"/>
                  <a:gd name="T58" fmla="*/ 29 w 58"/>
                  <a:gd name="T59" fmla="*/ 58 h 58"/>
                  <a:gd name="T60" fmla="*/ 17 w 58"/>
                  <a:gd name="T61" fmla="*/ 55 h 58"/>
                  <a:gd name="T62" fmla="*/ 8 w 58"/>
                  <a:gd name="T63" fmla="*/ 50 h 58"/>
                  <a:gd name="T64" fmla="*/ 2 w 58"/>
                  <a:gd name="T65" fmla="*/ 41 h 58"/>
                  <a:gd name="T66" fmla="*/ 0 w 58"/>
                  <a:gd name="T67" fmla="*/ 29 h 58"/>
                  <a:gd name="T68" fmla="*/ 2 w 58"/>
                  <a:gd name="T69" fmla="*/ 17 h 58"/>
                  <a:gd name="T70" fmla="*/ 8 w 58"/>
                  <a:gd name="T71" fmla="*/ 8 h 58"/>
                  <a:gd name="T72" fmla="*/ 17 w 58"/>
                  <a:gd name="T73" fmla="*/ 3 h 58"/>
                  <a:gd name="T74" fmla="*/ 29 w 58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58">
                    <a:moveTo>
                      <a:pt x="29" y="15"/>
                    </a:moveTo>
                    <a:lnTo>
                      <a:pt x="24" y="16"/>
                    </a:lnTo>
                    <a:lnTo>
                      <a:pt x="20" y="17"/>
                    </a:lnTo>
                    <a:lnTo>
                      <a:pt x="17" y="21"/>
                    </a:lnTo>
                    <a:lnTo>
                      <a:pt x="15" y="25"/>
                    </a:lnTo>
                    <a:lnTo>
                      <a:pt x="15" y="29"/>
                    </a:lnTo>
                    <a:lnTo>
                      <a:pt x="15" y="33"/>
                    </a:lnTo>
                    <a:lnTo>
                      <a:pt x="17" y="37"/>
                    </a:lnTo>
                    <a:lnTo>
                      <a:pt x="20" y="41"/>
                    </a:lnTo>
                    <a:lnTo>
                      <a:pt x="24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1"/>
                    </a:lnTo>
                    <a:lnTo>
                      <a:pt x="40" y="37"/>
                    </a:lnTo>
                    <a:lnTo>
                      <a:pt x="42" y="33"/>
                    </a:lnTo>
                    <a:lnTo>
                      <a:pt x="44" y="29"/>
                    </a:lnTo>
                    <a:lnTo>
                      <a:pt x="42" y="25"/>
                    </a:lnTo>
                    <a:lnTo>
                      <a:pt x="40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40" y="3"/>
                    </a:lnTo>
                    <a:lnTo>
                      <a:pt x="49" y="8"/>
                    </a:lnTo>
                    <a:lnTo>
                      <a:pt x="55" y="17"/>
                    </a:lnTo>
                    <a:lnTo>
                      <a:pt x="58" y="29"/>
                    </a:lnTo>
                    <a:lnTo>
                      <a:pt x="55" y="41"/>
                    </a:lnTo>
                    <a:lnTo>
                      <a:pt x="49" y="50"/>
                    </a:lnTo>
                    <a:lnTo>
                      <a:pt x="40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2" y="41"/>
                    </a:lnTo>
                    <a:lnTo>
                      <a:pt x="0" y="29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7" y="3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401" name="Группа 400">
            <a:extLst>
              <a:ext uri="{FF2B5EF4-FFF2-40B4-BE49-F238E27FC236}">
                <a16:creationId xmlns:a16="http://schemas.microsoft.com/office/drawing/2014/main" id="{A6D9807E-B485-485F-A930-5B1BB57ED412}"/>
              </a:ext>
            </a:extLst>
          </p:cNvPr>
          <p:cNvGrpSpPr/>
          <p:nvPr/>
        </p:nvGrpSpPr>
        <p:grpSpPr>
          <a:xfrm>
            <a:off x="8110834" y="4894855"/>
            <a:ext cx="461439" cy="461439"/>
            <a:chOff x="3207650" y="3548759"/>
            <a:chExt cx="937258" cy="937258"/>
          </a:xfrm>
        </p:grpSpPr>
        <p:sp>
          <p:nvSpPr>
            <p:cNvPr id="402" name="Овал 401">
              <a:extLst>
                <a:ext uri="{FF2B5EF4-FFF2-40B4-BE49-F238E27FC236}">
                  <a16:creationId xmlns:a16="http://schemas.microsoft.com/office/drawing/2014/main" id="{D7BB77FB-88A9-4FB9-B2F6-B6DD97939B4D}"/>
                </a:ext>
              </a:extLst>
            </p:cNvPr>
            <p:cNvSpPr/>
            <p:nvPr/>
          </p:nvSpPr>
          <p:spPr>
            <a:xfrm>
              <a:off x="3207650" y="3548759"/>
              <a:ext cx="937258" cy="937258"/>
            </a:xfrm>
            <a:prstGeom prst="ellipse">
              <a:avLst/>
            </a:prstGeom>
            <a:solidFill>
              <a:srgbClr val="DD1A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03" name="Группа 120">
              <a:extLst>
                <a:ext uri="{FF2B5EF4-FFF2-40B4-BE49-F238E27FC236}">
                  <a16:creationId xmlns:a16="http://schemas.microsoft.com/office/drawing/2014/main" id="{D87091C4-46AD-4C8E-B105-50E2F8F1FBE8}"/>
                </a:ext>
              </a:extLst>
            </p:cNvPr>
            <p:cNvGrpSpPr/>
            <p:nvPr/>
          </p:nvGrpSpPr>
          <p:grpSpPr>
            <a:xfrm>
              <a:off x="3433240" y="3752728"/>
              <a:ext cx="460047" cy="490931"/>
              <a:chOff x="10004363" y="5262562"/>
              <a:chExt cx="685801" cy="731838"/>
            </a:xfrm>
            <a:solidFill>
              <a:schemeClr val="bg1"/>
            </a:solidFill>
          </p:grpSpPr>
          <p:sp>
            <p:nvSpPr>
              <p:cNvPr id="404" name="Freeform 1454">
                <a:extLst>
                  <a:ext uri="{FF2B5EF4-FFF2-40B4-BE49-F238E27FC236}">
                    <a16:creationId xmlns:a16="http://schemas.microsoft.com/office/drawing/2014/main" id="{21F0832A-8505-4BB6-9AA3-35BF22D953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04363" y="5481637"/>
                <a:ext cx="365125" cy="512763"/>
              </a:xfrm>
              <a:custGeom>
                <a:avLst/>
                <a:gdLst>
                  <a:gd name="T0" fmla="*/ 35 w 230"/>
                  <a:gd name="T1" fmla="*/ 0 h 323"/>
                  <a:gd name="T2" fmla="*/ 49 w 230"/>
                  <a:gd name="T3" fmla="*/ 0 h 323"/>
                  <a:gd name="T4" fmla="*/ 49 w 230"/>
                  <a:gd name="T5" fmla="*/ 28 h 323"/>
                  <a:gd name="T6" fmla="*/ 47 w 230"/>
                  <a:gd name="T7" fmla="*/ 38 h 323"/>
                  <a:gd name="T8" fmla="*/ 39 w 230"/>
                  <a:gd name="T9" fmla="*/ 49 h 323"/>
                  <a:gd name="T10" fmla="*/ 30 w 230"/>
                  <a:gd name="T11" fmla="*/ 61 h 323"/>
                  <a:gd name="T12" fmla="*/ 25 w 230"/>
                  <a:gd name="T13" fmla="*/ 68 h 323"/>
                  <a:gd name="T14" fmla="*/ 19 w 230"/>
                  <a:gd name="T15" fmla="*/ 74 h 323"/>
                  <a:gd name="T16" fmla="*/ 15 w 230"/>
                  <a:gd name="T17" fmla="*/ 81 h 323"/>
                  <a:gd name="T18" fmla="*/ 14 w 230"/>
                  <a:gd name="T19" fmla="*/ 86 h 323"/>
                  <a:gd name="T20" fmla="*/ 14 w 230"/>
                  <a:gd name="T21" fmla="*/ 302 h 323"/>
                  <a:gd name="T22" fmla="*/ 14 w 230"/>
                  <a:gd name="T23" fmla="*/ 305 h 323"/>
                  <a:gd name="T24" fmla="*/ 15 w 230"/>
                  <a:gd name="T25" fmla="*/ 306 h 323"/>
                  <a:gd name="T26" fmla="*/ 18 w 230"/>
                  <a:gd name="T27" fmla="*/ 309 h 323"/>
                  <a:gd name="T28" fmla="*/ 21 w 230"/>
                  <a:gd name="T29" fmla="*/ 309 h 323"/>
                  <a:gd name="T30" fmla="*/ 208 w 230"/>
                  <a:gd name="T31" fmla="*/ 309 h 323"/>
                  <a:gd name="T32" fmla="*/ 210 w 230"/>
                  <a:gd name="T33" fmla="*/ 309 h 323"/>
                  <a:gd name="T34" fmla="*/ 213 w 230"/>
                  <a:gd name="T35" fmla="*/ 306 h 323"/>
                  <a:gd name="T36" fmla="*/ 214 w 230"/>
                  <a:gd name="T37" fmla="*/ 305 h 323"/>
                  <a:gd name="T38" fmla="*/ 216 w 230"/>
                  <a:gd name="T39" fmla="*/ 302 h 323"/>
                  <a:gd name="T40" fmla="*/ 216 w 230"/>
                  <a:gd name="T41" fmla="*/ 86 h 323"/>
                  <a:gd name="T42" fmla="*/ 213 w 230"/>
                  <a:gd name="T43" fmla="*/ 81 h 323"/>
                  <a:gd name="T44" fmla="*/ 209 w 230"/>
                  <a:gd name="T45" fmla="*/ 74 h 323"/>
                  <a:gd name="T46" fmla="*/ 204 w 230"/>
                  <a:gd name="T47" fmla="*/ 68 h 323"/>
                  <a:gd name="T48" fmla="*/ 199 w 230"/>
                  <a:gd name="T49" fmla="*/ 61 h 323"/>
                  <a:gd name="T50" fmla="*/ 189 w 230"/>
                  <a:gd name="T51" fmla="*/ 49 h 323"/>
                  <a:gd name="T52" fmla="*/ 182 w 230"/>
                  <a:gd name="T53" fmla="*/ 38 h 323"/>
                  <a:gd name="T54" fmla="*/ 179 w 230"/>
                  <a:gd name="T55" fmla="*/ 28 h 323"/>
                  <a:gd name="T56" fmla="*/ 179 w 230"/>
                  <a:gd name="T57" fmla="*/ 0 h 323"/>
                  <a:gd name="T58" fmla="*/ 193 w 230"/>
                  <a:gd name="T59" fmla="*/ 0 h 323"/>
                  <a:gd name="T60" fmla="*/ 193 w 230"/>
                  <a:gd name="T61" fmla="*/ 28 h 323"/>
                  <a:gd name="T62" fmla="*/ 195 w 230"/>
                  <a:gd name="T63" fmla="*/ 32 h 323"/>
                  <a:gd name="T64" fmla="*/ 199 w 230"/>
                  <a:gd name="T65" fmla="*/ 39 h 323"/>
                  <a:gd name="T66" fmla="*/ 204 w 230"/>
                  <a:gd name="T67" fmla="*/ 45 h 323"/>
                  <a:gd name="T68" fmla="*/ 209 w 230"/>
                  <a:gd name="T69" fmla="*/ 52 h 323"/>
                  <a:gd name="T70" fmla="*/ 220 w 230"/>
                  <a:gd name="T71" fmla="*/ 64 h 323"/>
                  <a:gd name="T72" fmla="*/ 226 w 230"/>
                  <a:gd name="T73" fmla="*/ 76 h 323"/>
                  <a:gd name="T74" fmla="*/ 230 w 230"/>
                  <a:gd name="T75" fmla="*/ 86 h 323"/>
                  <a:gd name="T76" fmla="*/ 230 w 230"/>
                  <a:gd name="T77" fmla="*/ 302 h 323"/>
                  <a:gd name="T78" fmla="*/ 226 w 230"/>
                  <a:gd name="T79" fmla="*/ 313 h 323"/>
                  <a:gd name="T80" fmla="*/ 218 w 230"/>
                  <a:gd name="T81" fmla="*/ 320 h 323"/>
                  <a:gd name="T82" fmla="*/ 208 w 230"/>
                  <a:gd name="T83" fmla="*/ 323 h 323"/>
                  <a:gd name="T84" fmla="*/ 21 w 230"/>
                  <a:gd name="T85" fmla="*/ 323 h 323"/>
                  <a:gd name="T86" fmla="*/ 10 w 230"/>
                  <a:gd name="T87" fmla="*/ 320 h 323"/>
                  <a:gd name="T88" fmla="*/ 2 w 230"/>
                  <a:gd name="T89" fmla="*/ 313 h 323"/>
                  <a:gd name="T90" fmla="*/ 0 w 230"/>
                  <a:gd name="T91" fmla="*/ 302 h 323"/>
                  <a:gd name="T92" fmla="*/ 0 w 230"/>
                  <a:gd name="T93" fmla="*/ 86 h 323"/>
                  <a:gd name="T94" fmla="*/ 2 w 230"/>
                  <a:gd name="T95" fmla="*/ 76 h 323"/>
                  <a:gd name="T96" fmla="*/ 9 w 230"/>
                  <a:gd name="T97" fmla="*/ 64 h 323"/>
                  <a:gd name="T98" fmla="*/ 19 w 230"/>
                  <a:gd name="T99" fmla="*/ 52 h 323"/>
                  <a:gd name="T100" fmla="*/ 25 w 230"/>
                  <a:gd name="T101" fmla="*/ 45 h 323"/>
                  <a:gd name="T102" fmla="*/ 30 w 230"/>
                  <a:gd name="T103" fmla="*/ 39 h 323"/>
                  <a:gd name="T104" fmla="*/ 34 w 230"/>
                  <a:gd name="T105" fmla="*/ 32 h 323"/>
                  <a:gd name="T106" fmla="*/ 35 w 230"/>
                  <a:gd name="T107" fmla="*/ 28 h 323"/>
                  <a:gd name="T108" fmla="*/ 35 w 230"/>
                  <a:gd name="T109" fmla="*/ 0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30" h="323">
                    <a:moveTo>
                      <a:pt x="35" y="0"/>
                    </a:moveTo>
                    <a:lnTo>
                      <a:pt x="49" y="0"/>
                    </a:lnTo>
                    <a:lnTo>
                      <a:pt x="49" y="28"/>
                    </a:lnTo>
                    <a:lnTo>
                      <a:pt x="47" y="38"/>
                    </a:lnTo>
                    <a:lnTo>
                      <a:pt x="39" y="49"/>
                    </a:lnTo>
                    <a:lnTo>
                      <a:pt x="30" y="61"/>
                    </a:lnTo>
                    <a:lnTo>
                      <a:pt x="25" y="68"/>
                    </a:lnTo>
                    <a:lnTo>
                      <a:pt x="19" y="74"/>
                    </a:lnTo>
                    <a:lnTo>
                      <a:pt x="15" y="81"/>
                    </a:lnTo>
                    <a:lnTo>
                      <a:pt x="14" y="86"/>
                    </a:lnTo>
                    <a:lnTo>
                      <a:pt x="14" y="302"/>
                    </a:lnTo>
                    <a:lnTo>
                      <a:pt x="14" y="305"/>
                    </a:lnTo>
                    <a:lnTo>
                      <a:pt x="15" y="306"/>
                    </a:lnTo>
                    <a:lnTo>
                      <a:pt x="18" y="309"/>
                    </a:lnTo>
                    <a:lnTo>
                      <a:pt x="21" y="309"/>
                    </a:lnTo>
                    <a:lnTo>
                      <a:pt x="208" y="309"/>
                    </a:lnTo>
                    <a:lnTo>
                      <a:pt x="210" y="309"/>
                    </a:lnTo>
                    <a:lnTo>
                      <a:pt x="213" y="306"/>
                    </a:lnTo>
                    <a:lnTo>
                      <a:pt x="214" y="305"/>
                    </a:lnTo>
                    <a:lnTo>
                      <a:pt x="216" y="302"/>
                    </a:lnTo>
                    <a:lnTo>
                      <a:pt x="216" y="86"/>
                    </a:lnTo>
                    <a:lnTo>
                      <a:pt x="213" y="81"/>
                    </a:lnTo>
                    <a:lnTo>
                      <a:pt x="209" y="74"/>
                    </a:lnTo>
                    <a:lnTo>
                      <a:pt x="204" y="68"/>
                    </a:lnTo>
                    <a:lnTo>
                      <a:pt x="199" y="61"/>
                    </a:lnTo>
                    <a:lnTo>
                      <a:pt x="189" y="49"/>
                    </a:lnTo>
                    <a:lnTo>
                      <a:pt x="182" y="38"/>
                    </a:lnTo>
                    <a:lnTo>
                      <a:pt x="179" y="28"/>
                    </a:lnTo>
                    <a:lnTo>
                      <a:pt x="179" y="0"/>
                    </a:lnTo>
                    <a:lnTo>
                      <a:pt x="193" y="0"/>
                    </a:lnTo>
                    <a:lnTo>
                      <a:pt x="193" y="28"/>
                    </a:lnTo>
                    <a:lnTo>
                      <a:pt x="195" y="32"/>
                    </a:lnTo>
                    <a:lnTo>
                      <a:pt x="199" y="39"/>
                    </a:lnTo>
                    <a:lnTo>
                      <a:pt x="204" y="45"/>
                    </a:lnTo>
                    <a:lnTo>
                      <a:pt x="209" y="52"/>
                    </a:lnTo>
                    <a:lnTo>
                      <a:pt x="220" y="64"/>
                    </a:lnTo>
                    <a:lnTo>
                      <a:pt x="226" y="76"/>
                    </a:lnTo>
                    <a:lnTo>
                      <a:pt x="230" y="86"/>
                    </a:lnTo>
                    <a:lnTo>
                      <a:pt x="230" y="302"/>
                    </a:lnTo>
                    <a:lnTo>
                      <a:pt x="226" y="313"/>
                    </a:lnTo>
                    <a:lnTo>
                      <a:pt x="218" y="320"/>
                    </a:lnTo>
                    <a:lnTo>
                      <a:pt x="208" y="323"/>
                    </a:lnTo>
                    <a:lnTo>
                      <a:pt x="21" y="323"/>
                    </a:lnTo>
                    <a:lnTo>
                      <a:pt x="10" y="320"/>
                    </a:lnTo>
                    <a:lnTo>
                      <a:pt x="2" y="313"/>
                    </a:lnTo>
                    <a:lnTo>
                      <a:pt x="0" y="302"/>
                    </a:lnTo>
                    <a:lnTo>
                      <a:pt x="0" y="86"/>
                    </a:lnTo>
                    <a:lnTo>
                      <a:pt x="2" y="76"/>
                    </a:lnTo>
                    <a:lnTo>
                      <a:pt x="9" y="64"/>
                    </a:lnTo>
                    <a:lnTo>
                      <a:pt x="19" y="52"/>
                    </a:lnTo>
                    <a:lnTo>
                      <a:pt x="25" y="45"/>
                    </a:lnTo>
                    <a:lnTo>
                      <a:pt x="30" y="39"/>
                    </a:lnTo>
                    <a:lnTo>
                      <a:pt x="34" y="32"/>
                    </a:lnTo>
                    <a:lnTo>
                      <a:pt x="35" y="28"/>
                    </a:lnTo>
                    <a:lnTo>
                      <a:pt x="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05" name="Freeform 1455">
                <a:extLst>
                  <a:ext uri="{FF2B5EF4-FFF2-40B4-BE49-F238E27FC236}">
                    <a16:creationId xmlns:a16="http://schemas.microsoft.com/office/drawing/2014/main" id="{7BC6C8BD-75CA-4949-84A9-A594EBE11F1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26588" y="5400675"/>
                <a:ext cx="320675" cy="90488"/>
              </a:xfrm>
              <a:custGeom>
                <a:avLst/>
                <a:gdLst>
                  <a:gd name="T0" fmla="*/ 13 w 202"/>
                  <a:gd name="T1" fmla="*/ 14 h 57"/>
                  <a:gd name="T2" fmla="*/ 13 w 202"/>
                  <a:gd name="T3" fmla="*/ 43 h 57"/>
                  <a:gd name="T4" fmla="*/ 187 w 202"/>
                  <a:gd name="T5" fmla="*/ 43 h 57"/>
                  <a:gd name="T6" fmla="*/ 187 w 202"/>
                  <a:gd name="T7" fmla="*/ 14 h 57"/>
                  <a:gd name="T8" fmla="*/ 13 w 202"/>
                  <a:gd name="T9" fmla="*/ 14 h 57"/>
                  <a:gd name="T10" fmla="*/ 13 w 202"/>
                  <a:gd name="T11" fmla="*/ 0 h 57"/>
                  <a:gd name="T12" fmla="*/ 187 w 202"/>
                  <a:gd name="T13" fmla="*/ 0 h 57"/>
                  <a:gd name="T14" fmla="*/ 191 w 202"/>
                  <a:gd name="T15" fmla="*/ 1 h 57"/>
                  <a:gd name="T16" fmla="*/ 195 w 202"/>
                  <a:gd name="T17" fmla="*/ 2 h 57"/>
                  <a:gd name="T18" fmla="*/ 198 w 202"/>
                  <a:gd name="T19" fmla="*/ 6 h 57"/>
                  <a:gd name="T20" fmla="*/ 200 w 202"/>
                  <a:gd name="T21" fmla="*/ 10 h 57"/>
                  <a:gd name="T22" fmla="*/ 202 w 202"/>
                  <a:gd name="T23" fmla="*/ 14 h 57"/>
                  <a:gd name="T24" fmla="*/ 202 w 202"/>
                  <a:gd name="T25" fmla="*/ 43 h 57"/>
                  <a:gd name="T26" fmla="*/ 200 w 202"/>
                  <a:gd name="T27" fmla="*/ 47 h 57"/>
                  <a:gd name="T28" fmla="*/ 198 w 202"/>
                  <a:gd name="T29" fmla="*/ 51 h 57"/>
                  <a:gd name="T30" fmla="*/ 195 w 202"/>
                  <a:gd name="T31" fmla="*/ 55 h 57"/>
                  <a:gd name="T32" fmla="*/ 191 w 202"/>
                  <a:gd name="T33" fmla="*/ 56 h 57"/>
                  <a:gd name="T34" fmla="*/ 187 w 202"/>
                  <a:gd name="T35" fmla="*/ 57 h 57"/>
                  <a:gd name="T36" fmla="*/ 13 w 202"/>
                  <a:gd name="T37" fmla="*/ 57 h 57"/>
                  <a:gd name="T38" fmla="*/ 9 w 202"/>
                  <a:gd name="T39" fmla="*/ 56 h 57"/>
                  <a:gd name="T40" fmla="*/ 5 w 202"/>
                  <a:gd name="T41" fmla="*/ 55 h 57"/>
                  <a:gd name="T42" fmla="*/ 3 w 202"/>
                  <a:gd name="T43" fmla="*/ 51 h 57"/>
                  <a:gd name="T44" fmla="*/ 0 w 202"/>
                  <a:gd name="T45" fmla="*/ 47 h 57"/>
                  <a:gd name="T46" fmla="*/ 0 w 202"/>
                  <a:gd name="T47" fmla="*/ 43 h 57"/>
                  <a:gd name="T48" fmla="*/ 0 w 202"/>
                  <a:gd name="T49" fmla="*/ 14 h 57"/>
                  <a:gd name="T50" fmla="*/ 0 w 202"/>
                  <a:gd name="T51" fmla="*/ 10 h 57"/>
                  <a:gd name="T52" fmla="*/ 3 w 202"/>
                  <a:gd name="T53" fmla="*/ 6 h 57"/>
                  <a:gd name="T54" fmla="*/ 5 w 202"/>
                  <a:gd name="T55" fmla="*/ 2 h 57"/>
                  <a:gd name="T56" fmla="*/ 9 w 202"/>
                  <a:gd name="T57" fmla="*/ 1 h 57"/>
                  <a:gd name="T58" fmla="*/ 13 w 202"/>
                  <a:gd name="T59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02" h="57">
                    <a:moveTo>
                      <a:pt x="13" y="14"/>
                    </a:moveTo>
                    <a:lnTo>
                      <a:pt x="13" y="43"/>
                    </a:lnTo>
                    <a:lnTo>
                      <a:pt x="187" y="43"/>
                    </a:lnTo>
                    <a:lnTo>
                      <a:pt x="187" y="14"/>
                    </a:lnTo>
                    <a:lnTo>
                      <a:pt x="13" y="14"/>
                    </a:lnTo>
                    <a:close/>
                    <a:moveTo>
                      <a:pt x="13" y="0"/>
                    </a:moveTo>
                    <a:lnTo>
                      <a:pt x="187" y="0"/>
                    </a:lnTo>
                    <a:lnTo>
                      <a:pt x="191" y="1"/>
                    </a:lnTo>
                    <a:lnTo>
                      <a:pt x="195" y="2"/>
                    </a:lnTo>
                    <a:lnTo>
                      <a:pt x="198" y="6"/>
                    </a:lnTo>
                    <a:lnTo>
                      <a:pt x="200" y="10"/>
                    </a:lnTo>
                    <a:lnTo>
                      <a:pt x="202" y="14"/>
                    </a:lnTo>
                    <a:lnTo>
                      <a:pt x="202" y="43"/>
                    </a:lnTo>
                    <a:lnTo>
                      <a:pt x="200" y="47"/>
                    </a:lnTo>
                    <a:lnTo>
                      <a:pt x="198" y="51"/>
                    </a:lnTo>
                    <a:lnTo>
                      <a:pt x="195" y="55"/>
                    </a:lnTo>
                    <a:lnTo>
                      <a:pt x="191" y="56"/>
                    </a:lnTo>
                    <a:lnTo>
                      <a:pt x="187" y="57"/>
                    </a:lnTo>
                    <a:lnTo>
                      <a:pt x="13" y="57"/>
                    </a:lnTo>
                    <a:lnTo>
                      <a:pt x="9" y="56"/>
                    </a:lnTo>
                    <a:lnTo>
                      <a:pt x="5" y="55"/>
                    </a:lnTo>
                    <a:lnTo>
                      <a:pt x="3" y="51"/>
                    </a:lnTo>
                    <a:lnTo>
                      <a:pt x="0" y="47"/>
                    </a:lnTo>
                    <a:lnTo>
                      <a:pt x="0" y="43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3" y="6"/>
                    </a:lnTo>
                    <a:lnTo>
                      <a:pt x="5" y="2"/>
                    </a:lnTo>
                    <a:lnTo>
                      <a:pt x="9" y="1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06" name="Rectangle 1456">
                <a:extLst>
                  <a:ext uri="{FF2B5EF4-FFF2-40B4-BE49-F238E27FC236}">
                    <a16:creationId xmlns:a16="http://schemas.microsoft.com/office/drawing/2014/main" id="{62722AB9-49AC-4C7B-B2E3-8E3F6373E9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72626" y="5514975"/>
                <a:ext cx="228600" cy="222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07" name="Rectangle 1457">
                <a:extLst>
                  <a:ext uri="{FF2B5EF4-FFF2-40B4-BE49-F238E27FC236}">
                    <a16:creationId xmlns:a16="http://schemas.microsoft.com/office/drawing/2014/main" id="{466D0668-654A-4AF3-AAAD-5869CA86D7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2151" y="5411787"/>
                <a:ext cx="23813" cy="698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08" name="Rectangle 1458">
                <a:extLst>
                  <a:ext uri="{FF2B5EF4-FFF2-40B4-BE49-F238E27FC236}">
                    <a16:creationId xmlns:a16="http://schemas.microsoft.com/office/drawing/2014/main" id="{E44D52CA-68C8-4BFF-B606-8984C77E3F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8188" y="5411787"/>
                <a:ext cx="23813" cy="698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09" name="Rectangle 1459">
                <a:extLst>
                  <a:ext uri="{FF2B5EF4-FFF2-40B4-BE49-F238E27FC236}">
                    <a16:creationId xmlns:a16="http://schemas.microsoft.com/office/drawing/2014/main" id="{DC9416FD-29BA-412E-A8FE-F4FE235CE4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20263" y="5411787"/>
                <a:ext cx="22225" cy="698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0" name="Rectangle 1460">
                <a:extLst>
                  <a:ext uri="{FF2B5EF4-FFF2-40B4-BE49-F238E27FC236}">
                    <a16:creationId xmlns:a16="http://schemas.microsoft.com/office/drawing/2014/main" id="{19E82CB4-6F04-44AD-94E8-933B75DBF6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74226" y="5411787"/>
                <a:ext cx="22225" cy="698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1" name="Rectangle 1461">
                <a:extLst>
                  <a:ext uri="{FF2B5EF4-FFF2-40B4-BE49-F238E27FC236}">
                    <a16:creationId xmlns:a16="http://schemas.microsoft.com/office/drawing/2014/main" id="{AC641ABC-AC1D-44F4-A008-E0166A2A3B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66301" y="5411787"/>
                <a:ext cx="22225" cy="698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2" name="Freeform 1462">
                <a:extLst>
                  <a:ext uri="{FF2B5EF4-FFF2-40B4-BE49-F238E27FC236}">
                    <a16:creationId xmlns:a16="http://schemas.microsoft.com/office/drawing/2014/main" id="{16036DA1-817C-4C06-A021-41FDB584F34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72626" y="5697537"/>
                <a:ext cx="160338" cy="160338"/>
              </a:xfrm>
              <a:custGeom>
                <a:avLst/>
                <a:gdLst>
                  <a:gd name="T0" fmla="*/ 43 w 101"/>
                  <a:gd name="T1" fmla="*/ 14 h 101"/>
                  <a:gd name="T2" fmla="*/ 43 w 101"/>
                  <a:gd name="T3" fmla="*/ 43 h 101"/>
                  <a:gd name="T4" fmla="*/ 14 w 101"/>
                  <a:gd name="T5" fmla="*/ 43 h 101"/>
                  <a:gd name="T6" fmla="*/ 14 w 101"/>
                  <a:gd name="T7" fmla="*/ 57 h 101"/>
                  <a:gd name="T8" fmla="*/ 43 w 101"/>
                  <a:gd name="T9" fmla="*/ 57 h 101"/>
                  <a:gd name="T10" fmla="*/ 43 w 101"/>
                  <a:gd name="T11" fmla="*/ 86 h 101"/>
                  <a:gd name="T12" fmla="*/ 56 w 101"/>
                  <a:gd name="T13" fmla="*/ 86 h 101"/>
                  <a:gd name="T14" fmla="*/ 56 w 101"/>
                  <a:gd name="T15" fmla="*/ 57 h 101"/>
                  <a:gd name="T16" fmla="*/ 86 w 101"/>
                  <a:gd name="T17" fmla="*/ 57 h 101"/>
                  <a:gd name="T18" fmla="*/ 86 w 101"/>
                  <a:gd name="T19" fmla="*/ 43 h 101"/>
                  <a:gd name="T20" fmla="*/ 56 w 101"/>
                  <a:gd name="T21" fmla="*/ 43 h 101"/>
                  <a:gd name="T22" fmla="*/ 56 w 101"/>
                  <a:gd name="T23" fmla="*/ 14 h 101"/>
                  <a:gd name="T24" fmla="*/ 43 w 101"/>
                  <a:gd name="T25" fmla="*/ 14 h 101"/>
                  <a:gd name="T26" fmla="*/ 29 w 101"/>
                  <a:gd name="T27" fmla="*/ 0 h 101"/>
                  <a:gd name="T28" fmla="*/ 72 w 101"/>
                  <a:gd name="T29" fmla="*/ 0 h 101"/>
                  <a:gd name="T30" fmla="*/ 72 w 101"/>
                  <a:gd name="T31" fmla="*/ 29 h 101"/>
                  <a:gd name="T32" fmla="*/ 101 w 101"/>
                  <a:gd name="T33" fmla="*/ 29 h 101"/>
                  <a:gd name="T34" fmla="*/ 101 w 101"/>
                  <a:gd name="T35" fmla="*/ 72 h 101"/>
                  <a:gd name="T36" fmla="*/ 72 w 101"/>
                  <a:gd name="T37" fmla="*/ 72 h 101"/>
                  <a:gd name="T38" fmla="*/ 72 w 101"/>
                  <a:gd name="T39" fmla="*/ 101 h 101"/>
                  <a:gd name="T40" fmla="*/ 29 w 101"/>
                  <a:gd name="T41" fmla="*/ 101 h 101"/>
                  <a:gd name="T42" fmla="*/ 29 w 101"/>
                  <a:gd name="T43" fmla="*/ 72 h 101"/>
                  <a:gd name="T44" fmla="*/ 0 w 101"/>
                  <a:gd name="T45" fmla="*/ 72 h 101"/>
                  <a:gd name="T46" fmla="*/ 0 w 101"/>
                  <a:gd name="T47" fmla="*/ 29 h 101"/>
                  <a:gd name="T48" fmla="*/ 29 w 101"/>
                  <a:gd name="T49" fmla="*/ 29 h 101"/>
                  <a:gd name="T50" fmla="*/ 29 w 101"/>
                  <a:gd name="T51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01" h="101">
                    <a:moveTo>
                      <a:pt x="43" y="14"/>
                    </a:moveTo>
                    <a:lnTo>
                      <a:pt x="43" y="43"/>
                    </a:lnTo>
                    <a:lnTo>
                      <a:pt x="14" y="43"/>
                    </a:lnTo>
                    <a:lnTo>
                      <a:pt x="14" y="57"/>
                    </a:lnTo>
                    <a:lnTo>
                      <a:pt x="43" y="57"/>
                    </a:lnTo>
                    <a:lnTo>
                      <a:pt x="43" y="86"/>
                    </a:lnTo>
                    <a:lnTo>
                      <a:pt x="56" y="86"/>
                    </a:lnTo>
                    <a:lnTo>
                      <a:pt x="56" y="57"/>
                    </a:lnTo>
                    <a:lnTo>
                      <a:pt x="86" y="57"/>
                    </a:lnTo>
                    <a:lnTo>
                      <a:pt x="86" y="43"/>
                    </a:lnTo>
                    <a:lnTo>
                      <a:pt x="56" y="43"/>
                    </a:lnTo>
                    <a:lnTo>
                      <a:pt x="56" y="14"/>
                    </a:lnTo>
                    <a:lnTo>
                      <a:pt x="43" y="14"/>
                    </a:lnTo>
                    <a:close/>
                    <a:moveTo>
                      <a:pt x="29" y="0"/>
                    </a:moveTo>
                    <a:lnTo>
                      <a:pt x="72" y="0"/>
                    </a:lnTo>
                    <a:lnTo>
                      <a:pt x="72" y="29"/>
                    </a:lnTo>
                    <a:lnTo>
                      <a:pt x="101" y="29"/>
                    </a:lnTo>
                    <a:lnTo>
                      <a:pt x="101" y="72"/>
                    </a:lnTo>
                    <a:lnTo>
                      <a:pt x="72" y="72"/>
                    </a:lnTo>
                    <a:lnTo>
                      <a:pt x="72" y="101"/>
                    </a:lnTo>
                    <a:lnTo>
                      <a:pt x="29" y="101"/>
                    </a:lnTo>
                    <a:lnTo>
                      <a:pt x="29" y="72"/>
                    </a:lnTo>
                    <a:lnTo>
                      <a:pt x="0" y="72"/>
                    </a:lnTo>
                    <a:lnTo>
                      <a:pt x="0" y="29"/>
                    </a:lnTo>
                    <a:lnTo>
                      <a:pt x="29" y="29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3" name="Freeform 1463">
                <a:extLst>
                  <a:ext uri="{FF2B5EF4-FFF2-40B4-BE49-F238E27FC236}">
                    <a16:creationId xmlns:a16="http://schemas.microsoft.com/office/drawing/2014/main" id="{A9BDDDEF-C572-44F0-8A51-172EB482E6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47226" y="5629275"/>
                <a:ext cx="254000" cy="296863"/>
              </a:xfrm>
              <a:custGeom>
                <a:avLst/>
                <a:gdLst>
                  <a:gd name="T0" fmla="*/ 131 w 160"/>
                  <a:gd name="T1" fmla="*/ 0 h 187"/>
                  <a:gd name="T2" fmla="*/ 160 w 160"/>
                  <a:gd name="T3" fmla="*/ 0 h 187"/>
                  <a:gd name="T4" fmla="*/ 160 w 160"/>
                  <a:gd name="T5" fmla="*/ 187 h 187"/>
                  <a:gd name="T6" fmla="*/ 0 w 160"/>
                  <a:gd name="T7" fmla="*/ 187 h 187"/>
                  <a:gd name="T8" fmla="*/ 0 w 160"/>
                  <a:gd name="T9" fmla="*/ 172 h 187"/>
                  <a:gd name="T10" fmla="*/ 145 w 160"/>
                  <a:gd name="T11" fmla="*/ 172 h 187"/>
                  <a:gd name="T12" fmla="*/ 145 w 160"/>
                  <a:gd name="T13" fmla="*/ 14 h 187"/>
                  <a:gd name="T14" fmla="*/ 131 w 160"/>
                  <a:gd name="T15" fmla="*/ 14 h 187"/>
                  <a:gd name="T16" fmla="*/ 131 w 160"/>
                  <a:gd name="T17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187">
                    <a:moveTo>
                      <a:pt x="131" y="0"/>
                    </a:moveTo>
                    <a:lnTo>
                      <a:pt x="160" y="0"/>
                    </a:lnTo>
                    <a:lnTo>
                      <a:pt x="160" y="187"/>
                    </a:lnTo>
                    <a:lnTo>
                      <a:pt x="0" y="187"/>
                    </a:lnTo>
                    <a:lnTo>
                      <a:pt x="0" y="172"/>
                    </a:lnTo>
                    <a:lnTo>
                      <a:pt x="145" y="172"/>
                    </a:lnTo>
                    <a:lnTo>
                      <a:pt x="145" y="14"/>
                    </a:lnTo>
                    <a:lnTo>
                      <a:pt x="131" y="14"/>
                    </a:lnTo>
                    <a:lnTo>
                      <a:pt x="1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4" name="Rectangle 1464">
                <a:extLst>
                  <a:ext uri="{FF2B5EF4-FFF2-40B4-BE49-F238E27FC236}">
                    <a16:creationId xmlns:a16="http://schemas.microsoft.com/office/drawing/2014/main" id="{0A5F867A-A7F2-4270-866E-F2DFC53FA8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13888" y="5629275"/>
                <a:ext cx="219075" cy="222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5" name="Freeform 1465">
                <a:extLst>
                  <a:ext uri="{FF2B5EF4-FFF2-40B4-BE49-F238E27FC236}">
                    <a16:creationId xmlns:a16="http://schemas.microsoft.com/office/drawing/2014/main" id="{918C6B38-B575-4E53-89E9-A8F52D8D38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23451" y="5262562"/>
                <a:ext cx="366713" cy="731838"/>
              </a:xfrm>
              <a:custGeom>
                <a:avLst/>
                <a:gdLst>
                  <a:gd name="T0" fmla="*/ 21 w 231"/>
                  <a:gd name="T1" fmla="*/ 0 h 461"/>
                  <a:gd name="T2" fmla="*/ 208 w 231"/>
                  <a:gd name="T3" fmla="*/ 0 h 461"/>
                  <a:gd name="T4" fmla="*/ 219 w 231"/>
                  <a:gd name="T5" fmla="*/ 3 h 461"/>
                  <a:gd name="T6" fmla="*/ 227 w 231"/>
                  <a:gd name="T7" fmla="*/ 11 h 461"/>
                  <a:gd name="T8" fmla="*/ 231 w 231"/>
                  <a:gd name="T9" fmla="*/ 22 h 461"/>
                  <a:gd name="T10" fmla="*/ 231 w 231"/>
                  <a:gd name="T11" fmla="*/ 440 h 461"/>
                  <a:gd name="T12" fmla="*/ 227 w 231"/>
                  <a:gd name="T13" fmla="*/ 451 h 461"/>
                  <a:gd name="T14" fmla="*/ 219 w 231"/>
                  <a:gd name="T15" fmla="*/ 458 h 461"/>
                  <a:gd name="T16" fmla="*/ 208 w 231"/>
                  <a:gd name="T17" fmla="*/ 461 h 461"/>
                  <a:gd name="T18" fmla="*/ 43 w 231"/>
                  <a:gd name="T19" fmla="*/ 461 h 461"/>
                  <a:gd name="T20" fmla="*/ 43 w 231"/>
                  <a:gd name="T21" fmla="*/ 447 h 461"/>
                  <a:gd name="T22" fmla="*/ 208 w 231"/>
                  <a:gd name="T23" fmla="*/ 447 h 461"/>
                  <a:gd name="T24" fmla="*/ 211 w 231"/>
                  <a:gd name="T25" fmla="*/ 447 h 461"/>
                  <a:gd name="T26" fmla="*/ 214 w 231"/>
                  <a:gd name="T27" fmla="*/ 444 h 461"/>
                  <a:gd name="T28" fmla="*/ 215 w 231"/>
                  <a:gd name="T29" fmla="*/ 443 h 461"/>
                  <a:gd name="T30" fmla="*/ 216 w 231"/>
                  <a:gd name="T31" fmla="*/ 440 h 461"/>
                  <a:gd name="T32" fmla="*/ 216 w 231"/>
                  <a:gd name="T33" fmla="*/ 22 h 461"/>
                  <a:gd name="T34" fmla="*/ 215 w 231"/>
                  <a:gd name="T35" fmla="*/ 19 h 461"/>
                  <a:gd name="T36" fmla="*/ 214 w 231"/>
                  <a:gd name="T37" fmla="*/ 17 h 461"/>
                  <a:gd name="T38" fmla="*/ 211 w 231"/>
                  <a:gd name="T39" fmla="*/ 15 h 461"/>
                  <a:gd name="T40" fmla="*/ 208 w 231"/>
                  <a:gd name="T41" fmla="*/ 15 h 461"/>
                  <a:gd name="T42" fmla="*/ 21 w 231"/>
                  <a:gd name="T43" fmla="*/ 15 h 461"/>
                  <a:gd name="T44" fmla="*/ 19 w 231"/>
                  <a:gd name="T45" fmla="*/ 15 h 461"/>
                  <a:gd name="T46" fmla="*/ 16 w 231"/>
                  <a:gd name="T47" fmla="*/ 17 h 461"/>
                  <a:gd name="T48" fmla="*/ 15 w 231"/>
                  <a:gd name="T49" fmla="*/ 19 h 461"/>
                  <a:gd name="T50" fmla="*/ 15 w 231"/>
                  <a:gd name="T51" fmla="*/ 22 h 461"/>
                  <a:gd name="T52" fmla="*/ 15 w 231"/>
                  <a:gd name="T53" fmla="*/ 72 h 461"/>
                  <a:gd name="T54" fmla="*/ 0 w 231"/>
                  <a:gd name="T55" fmla="*/ 72 h 461"/>
                  <a:gd name="T56" fmla="*/ 0 w 231"/>
                  <a:gd name="T57" fmla="*/ 22 h 461"/>
                  <a:gd name="T58" fmla="*/ 3 w 231"/>
                  <a:gd name="T59" fmla="*/ 11 h 461"/>
                  <a:gd name="T60" fmla="*/ 11 w 231"/>
                  <a:gd name="T61" fmla="*/ 3 h 461"/>
                  <a:gd name="T62" fmla="*/ 21 w 231"/>
                  <a:gd name="T63" fmla="*/ 0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31" h="461">
                    <a:moveTo>
                      <a:pt x="21" y="0"/>
                    </a:moveTo>
                    <a:lnTo>
                      <a:pt x="208" y="0"/>
                    </a:lnTo>
                    <a:lnTo>
                      <a:pt x="219" y="3"/>
                    </a:lnTo>
                    <a:lnTo>
                      <a:pt x="227" y="11"/>
                    </a:lnTo>
                    <a:lnTo>
                      <a:pt x="231" y="22"/>
                    </a:lnTo>
                    <a:lnTo>
                      <a:pt x="231" y="440"/>
                    </a:lnTo>
                    <a:lnTo>
                      <a:pt x="227" y="451"/>
                    </a:lnTo>
                    <a:lnTo>
                      <a:pt x="219" y="458"/>
                    </a:lnTo>
                    <a:lnTo>
                      <a:pt x="208" y="461"/>
                    </a:lnTo>
                    <a:lnTo>
                      <a:pt x="43" y="461"/>
                    </a:lnTo>
                    <a:lnTo>
                      <a:pt x="43" y="447"/>
                    </a:lnTo>
                    <a:lnTo>
                      <a:pt x="208" y="447"/>
                    </a:lnTo>
                    <a:lnTo>
                      <a:pt x="211" y="447"/>
                    </a:lnTo>
                    <a:lnTo>
                      <a:pt x="214" y="444"/>
                    </a:lnTo>
                    <a:lnTo>
                      <a:pt x="215" y="443"/>
                    </a:lnTo>
                    <a:lnTo>
                      <a:pt x="216" y="440"/>
                    </a:lnTo>
                    <a:lnTo>
                      <a:pt x="216" y="22"/>
                    </a:lnTo>
                    <a:lnTo>
                      <a:pt x="215" y="19"/>
                    </a:lnTo>
                    <a:lnTo>
                      <a:pt x="214" y="17"/>
                    </a:lnTo>
                    <a:lnTo>
                      <a:pt x="211" y="15"/>
                    </a:lnTo>
                    <a:lnTo>
                      <a:pt x="208" y="15"/>
                    </a:lnTo>
                    <a:lnTo>
                      <a:pt x="21" y="15"/>
                    </a:lnTo>
                    <a:lnTo>
                      <a:pt x="19" y="15"/>
                    </a:lnTo>
                    <a:lnTo>
                      <a:pt x="16" y="17"/>
                    </a:lnTo>
                    <a:lnTo>
                      <a:pt x="15" y="19"/>
                    </a:lnTo>
                    <a:lnTo>
                      <a:pt x="15" y="22"/>
                    </a:lnTo>
                    <a:lnTo>
                      <a:pt x="15" y="72"/>
                    </a:lnTo>
                    <a:lnTo>
                      <a:pt x="0" y="72"/>
                    </a:lnTo>
                    <a:lnTo>
                      <a:pt x="0" y="22"/>
                    </a:lnTo>
                    <a:lnTo>
                      <a:pt x="3" y="11"/>
                    </a:lnTo>
                    <a:lnTo>
                      <a:pt x="11" y="3"/>
                    </a:lnTo>
                    <a:lnTo>
                      <a:pt x="2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6" name="Freeform 1466">
                <a:extLst>
                  <a:ext uri="{FF2B5EF4-FFF2-40B4-BE49-F238E27FC236}">
                    <a16:creationId xmlns:a16="http://schemas.microsoft.com/office/drawing/2014/main" id="{953BBDC6-F878-4875-909D-356F950CD1A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29826" y="5330825"/>
                <a:ext cx="90488" cy="92075"/>
              </a:xfrm>
              <a:custGeom>
                <a:avLst/>
                <a:gdLst>
                  <a:gd name="T0" fmla="*/ 29 w 57"/>
                  <a:gd name="T1" fmla="*/ 15 h 58"/>
                  <a:gd name="T2" fmla="*/ 23 w 57"/>
                  <a:gd name="T3" fmla="*/ 16 h 58"/>
                  <a:gd name="T4" fmla="*/ 19 w 57"/>
                  <a:gd name="T5" fmla="*/ 17 h 58"/>
                  <a:gd name="T6" fmla="*/ 17 w 57"/>
                  <a:gd name="T7" fmla="*/ 21 h 58"/>
                  <a:gd name="T8" fmla="*/ 14 w 57"/>
                  <a:gd name="T9" fmla="*/ 25 h 58"/>
                  <a:gd name="T10" fmla="*/ 14 w 57"/>
                  <a:gd name="T11" fmla="*/ 29 h 58"/>
                  <a:gd name="T12" fmla="*/ 14 w 57"/>
                  <a:gd name="T13" fmla="*/ 33 h 58"/>
                  <a:gd name="T14" fmla="*/ 17 w 57"/>
                  <a:gd name="T15" fmla="*/ 37 h 58"/>
                  <a:gd name="T16" fmla="*/ 19 w 57"/>
                  <a:gd name="T17" fmla="*/ 41 h 58"/>
                  <a:gd name="T18" fmla="*/ 23 w 57"/>
                  <a:gd name="T19" fmla="*/ 42 h 58"/>
                  <a:gd name="T20" fmla="*/ 29 w 57"/>
                  <a:gd name="T21" fmla="*/ 44 h 58"/>
                  <a:gd name="T22" fmla="*/ 33 w 57"/>
                  <a:gd name="T23" fmla="*/ 42 h 58"/>
                  <a:gd name="T24" fmla="*/ 37 w 57"/>
                  <a:gd name="T25" fmla="*/ 41 h 58"/>
                  <a:gd name="T26" fmla="*/ 39 w 57"/>
                  <a:gd name="T27" fmla="*/ 37 h 58"/>
                  <a:gd name="T28" fmla="*/ 42 w 57"/>
                  <a:gd name="T29" fmla="*/ 33 h 58"/>
                  <a:gd name="T30" fmla="*/ 43 w 57"/>
                  <a:gd name="T31" fmla="*/ 29 h 58"/>
                  <a:gd name="T32" fmla="*/ 42 w 57"/>
                  <a:gd name="T33" fmla="*/ 25 h 58"/>
                  <a:gd name="T34" fmla="*/ 39 w 57"/>
                  <a:gd name="T35" fmla="*/ 21 h 58"/>
                  <a:gd name="T36" fmla="*/ 37 w 57"/>
                  <a:gd name="T37" fmla="*/ 17 h 58"/>
                  <a:gd name="T38" fmla="*/ 33 w 57"/>
                  <a:gd name="T39" fmla="*/ 16 h 58"/>
                  <a:gd name="T40" fmla="*/ 29 w 57"/>
                  <a:gd name="T41" fmla="*/ 15 h 58"/>
                  <a:gd name="T42" fmla="*/ 29 w 57"/>
                  <a:gd name="T43" fmla="*/ 0 h 58"/>
                  <a:gd name="T44" fmla="*/ 39 w 57"/>
                  <a:gd name="T45" fmla="*/ 3 h 58"/>
                  <a:gd name="T46" fmla="*/ 48 w 57"/>
                  <a:gd name="T47" fmla="*/ 8 h 58"/>
                  <a:gd name="T48" fmla="*/ 55 w 57"/>
                  <a:gd name="T49" fmla="*/ 17 h 58"/>
                  <a:gd name="T50" fmla="*/ 57 w 57"/>
                  <a:gd name="T51" fmla="*/ 29 h 58"/>
                  <a:gd name="T52" fmla="*/ 55 w 57"/>
                  <a:gd name="T53" fmla="*/ 41 h 58"/>
                  <a:gd name="T54" fmla="*/ 48 w 57"/>
                  <a:gd name="T55" fmla="*/ 50 h 58"/>
                  <a:gd name="T56" fmla="*/ 39 w 57"/>
                  <a:gd name="T57" fmla="*/ 55 h 58"/>
                  <a:gd name="T58" fmla="*/ 29 w 57"/>
                  <a:gd name="T59" fmla="*/ 58 h 58"/>
                  <a:gd name="T60" fmla="*/ 17 w 57"/>
                  <a:gd name="T61" fmla="*/ 55 h 58"/>
                  <a:gd name="T62" fmla="*/ 8 w 57"/>
                  <a:gd name="T63" fmla="*/ 50 h 58"/>
                  <a:gd name="T64" fmla="*/ 1 w 57"/>
                  <a:gd name="T65" fmla="*/ 41 h 58"/>
                  <a:gd name="T66" fmla="*/ 0 w 57"/>
                  <a:gd name="T67" fmla="*/ 29 h 58"/>
                  <a:gd name="T68" fmla="*/ 1 w 57"/>
                  <a:gd name="T69" fmla="*/ 17 h 58"/>
                  <a:gd name="T70" fmla="*/ 8 w 57"/>
                  <a:gd name="T71" fmla="*/ 8 h 58"/>
                  <a:gd name="T72" fmla="*/ 17 w 57"/>
                  <a:gd name="T73" fmla="*/ 3 h 58"/>
                  <a:gd name="T74" fmla="*/ 29 w 57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" h="58">
                    <a:moveTo>
                      <a:pt x="29" y="15"/>
                    </a:moveTo>
                    <a:lnTo>
                      <a:pt x="23" y="16"/>
                    </a:lnTo>
                    <a:lnTo>
                      <a:pt x="19" y="17"/>
                    </a:lnTo>
                    <a:lnTo>
                      <a:pt x="17" y="21"/>
                    </a:lnTo>
                    <a:lnTo>
                      <a:pt x="14" y="25"/>
                    </a:lnTo>
                    <a:lnTo>
                      <a:pt x="14" y="29"/>
                    </a:lnTo>
                    <a:lnTo>
                      <a:pt x="14" y="33"/>
                    </a:lnTo>
                    <a:lnTo>
                      <a:pt x="17" y="37"/>
                    </a:lnTo>
                    <a:lnTo>
                      <a:pt x="19" y="41"/>
                    </a:lnTo>
                    <a:lnTo>
                      <a:pt x="23" y="42"/>
                    </a:lnTo>
                    <a:lnTo>
                      <a:pt x="29" y="44"/>
                    </a:lnTo>
                    <a:lnTo>
                      <a:pt x="33" y="42"/>
                    </a:lnTo>
                    <a:lnTo>
                      <a:pt x="37" y="41"/>
                    </a:lnTo>
                    <a:lnTo>
                      <a:pt x="39" y="37"/>
                    </a:lnTo>
                    <a:lnTo>
                      <a:pt x="42" y="33"/>
                    </a:lnTo>
                    <a:lnTo>
                      <a:pt x="43" y="29"/>
                    </a:lnTo>
                    <a:lnTo>
                      <a:pt x="42" y="25"/>
                    </a:lnTo>
                    <a:lnTo>
                      <a:pt x="39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39" y="3"/>
                    </a:lnTo>
                    <a:lnTo>
                      <a:pt x="48" y="8"/>
                    </a:lnTo>
                    <a:lnTo>
                      <a:pt x="55" y="17"/>
                    </a:lnTo>
                    <a:lnTo>
                      <a:pt x="57" y="29"/>
                    </a:lnTo>
                    <a:lnTo>
                      <a:pt x="55" y="41"/>
                    </a:lnTo>
                    <a:lnTo>
                      <a:pt x="48" y="50"/>
                    </a:lnTo>
                    <a:lnTo>
                      <a:pt x="39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1" y="41"/>
                    </a:lnTo>
                    <a:lnTo>
                      <a:pt x="0" y="29"/>
                    </a:lnTo>
                    <a:lnTo>
                      <a:pt x="1" y="17"/>
                    </a:lnTo>
                    <a:lnTo>
                      <a:pt x="8" y="8"/>
                    </a:lnTo>
                    <a:lnTo>
                      <a:pt x="17" y="3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7" name="Freeform 1467">
                <a:extLst>
                  <a:ext uri="{FF2B5EF4-FFF2-40B4-BE49-F238E27FC236}">
                    <a16:creationId xmlns:a16="http://schemas.microsoft.com/office/drawing/2014/main" id="{B66A74ED-A8EA-455C-8BDC-E74F6167A4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29826" y="5457825"/>
                <a:ext cx="90488" cy="92075"/>
              </a:xfrm>
              <a:custGeom>
                <a:avLst/>
                <a:gdLst>
                  <a:gd name="T0" fmla="*/ 29 w 57"/>
                  <a:gd name="T1" fmla="*/ 15 h 58"/>
                  <a:gd name="T2" fmla="*/ 23 w 57"/>
                  <a:gd name="T3" fmla="*/ 15 h 58"/>
                  <a:gd name="T4" fmla="*/ 19 w 57"/>
                  <a:gd name="T5" fmla="*/ 17 h 58"/>
                  <a:gd name="T6" fmla="*/ 17 w 57"/>
                  <a:gd name="T7" fmla="*/ 20 h 58"/>
                  <a:gd name="T8" fmla="*/ 14 w 57"/>
                  <a:gd name="T9" fmla="*/ 24 h 58"/>
                  <a:gd name="T10" fmla="*/ 14 w 57"/>
                  <a:gd name="T11" fmla="*/ 29 h 58"/>
                  <a:gd name="T12" fmla="*/ 14 w 57"/>
                  <a:gd name="T13" fmla="*/ 33 h 58"/>
                  <a:gd name="T14" fmla="*/ 17 w 57"/>
                  <a:gd name="T15" fmla="*/ 37 h 58"/>
                  <a:gd name="T16" fmla="*/ 19 w 57"/>
                  <a:gd name="T17" fmla="*/ 40 h 58"/>
                  <a:gd name="T18" fmla="*/ 23 w 57"/>
                  <a:gd name="T19" fmla="*/ 42 h 58"/>
                  <a:gd name="T20" fmla="*/ 29 w 57"/>
                  <a:gd name="T21" fmla="*/ 43 h 58"/>
                  <a:gd name="T22" fmla="*/ 33 w 57"/>
                  <a:gd name="T23" fmla="*/ 42 h 58"/>
                  <a:gd name="T24" fmla="*/ 37 w 57"/>
                  <a:gd name="T25" fmla="*/ 40 h 58"/>
                  <a:gd name="T26" fmla="*/ 39 w 57"/>
                  <a:gd name="T27" fmla="*/ 37 h 58"/>
                  <a:gd name="T28" fmla="*/ 42 w 57"/>
                  <a:gd name="T29" fmla="*/ 33 h 58"/>
                  <a:gd name="T30" fmla="*/ 43 w 57"/>
                  <a:gd name="T31" fmla="*/ 29 h 58"/>
                  <a:gd name="T32" fmla="*/ 42 w 57"/>
                  <a:gd name="T33" fmla="*/ 24 h 58"/>
                  <a:gd name="T34" fmla="*/ 39 w 57"/>
                  <a:gd name="T35" fmla="*/ 20 h 58"/>
                  <a:gd name="T36" fmla="*/ 37 w 57"/>
                  <a:gd name="T37" fmla="*/ 17 h 58"/>
                  <a:gd name="T38" fmla="*/ 33 w 57"/>
                  <a:gd name="T39" fmla="*/ 15 h 58"/>
                  <a:gd name="T40" fmla="*/ 29 w 57"/>
                  <a:gd name="T41" fmla="*/ 15 h 58"/>
                  <a:gd name="T42" fmla="*/ 29 w 57"/>
                  <a:gd name="T43" fmla="*/ 0 h 58"/>
                  <a:gd name="T44" fmla="*/ 39 w 57"/>
                  <a:gd name="T45" fmla="*/ 2 h 58"/>
                  <a:gd name="T46" fmla="*/ 48 w 57"/>
                  <a:gd name="T47" fmla="*/ 8 h 58"/>
                  <a:gd name="T48" fmla="*/ 55 w 57"/>
                  <a:gd name="T49" fmla="*/ 17 h 58"/>
                  <a:gd name="T50" fmla="*/ 57 w 57"/>
                  <a:gd name="T51" fmla="*/ 29 h 58"/>
                  <a:gd name="T52" fmla="*/ 55 w 57"/>
                  <a:gd name="T53" fmla="*/ 40 h 58"/>
                  <a:gd name="T54" fmla="*/ 48 w 57"/>
                  <a:gd name="T55" fmla="*/ 49 h 58"/>
                  <a:gd name="T56" fmla="*/ 39 w 57"/>
                  <a:gd name="T57" fmla="*/ 55 h 58"/>
                  <a:gd name="T58" fmla="*/ 29 w 57"/>
                  <a:gd name="T59" fmla="*/ 58 h 58"/>
                  <a:gd name="T60" fmla="*/ 17 w 57"/>
                  <a:gd name="T61" fmla="*/ 55 h 58"/>
                  <a:gd name="T62" fmla="*/ 8 w 57"/>
                  <a:gd name="T63" fmla="*/ 49 h 58"/>
                  <a:gd name="T64" fmla="*/ 1 w 57"/>
                  <a:gd name="T65" fmla="*/ 40 h 58"/>
                  <a:gd name="T66" fmla="*/ 0 w 57"/>
                  <a:gd name="T67" fmla="*/ 29 h 58"/>
                  <a:gd name="T68" fmla="*/ 1 w 57"/>
                  <a:gd name="T69" fmla="*/ 17 h 58"/>
                  <a:gd name="T70" fmla="*/ 8 w 57"/>
                  <a:gd name="T71" fmla="*/ 8 h 58"/>
                  <a:gd name="T72" fmla="*/ 17 w 57"/>
                  <a:gd name="T73" fmla="*/ 2 h 58"/>
                  <a:gd name="T74" fmla="*/ 29 w 57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" h="58">
                    <a:moveTo>
                      <a:pt x="29" y="15"/>
                    </a:moveTo>
                    <a:lnTo>
                      <a:pt x="23" y="15"/>
                    </a:lnTo>
                    <a:lnTo>
                      <a:pt x="19" y="17"/>
                    </a:lnTo>
                    <a:lnTo>
                      <a:pt x="17" y="20"/>
                    </a:lnTo>
                    <a:lnTo>
                      <a:pt x="14" y="24"/>
                    </a:lnTo>
                    <a:lnTo>
                      <a:pt x="14" y="29"/>
                    </a:lnTo>
                    <a:lnTo>
                      <a:pt x="14" y="33"/>
                    </a:lnTo>
                    <a:lnTo>
                      <a:pt x="17" y="37"/>
                    </a:lnTo>
                    <a:lnTo>
                      <a:pt x="19" y="40"/>
                    </a:lnTo>
                    <a:lnTo>
                      <a:pt x="23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0"/>
                    </a:lnTo>
                    <a:lnTo>
                      <a:pt x="39" y="37"/>
                    </a:lnTo>
                    <a:lnTo>
                      <a:pt x="42" y="33"/>
                    </a:lnTo>
                    <a:lnTo>
                      <a:pt x="43" y="29"/>
                    </a:lnTo>
                    <a:lnTo>
                      <a:pt x="42" y="24"/>
                    </a:lnTo>
                    <a:lnTo>
                      <a:pt x="39" y="20"/>
                    </a:lnTo>
                    <a:lnTo>
                      <a:pt x="37" y="17"/>
                    </a:lnTo>
                    <a:lnTo>
                      <a:pt x="33" y="15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39" y="2"/>
                    </a:lnTo>
                    <a:lnTo>
                      <a:pt x="48" y="8"/>
                    </a:lnTo>
                    <a:lnTo>
                      <a:pt x="55" y="17"/>
                    </a:lnTo>
                    <a:lnTo>
                      <a:pt x="57" y="29"/>
                    </a:lnTo>
                    <a:lnTo>
                      <a:pt x="55" y="40"/>
                    </a:lnTo>
                    <a:lnTo>
                      <a:pt x="48" y="49"/>
                    </a:lnTo>
                    <a:lnTo>
                      <a:pt x="39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49"/>
                    </a:lnTo>
                    <a:lnTo>
                      <a:pt x="1" y="40"/>
                    </a:lnTo>
                    <a:lnTo>
                      <a:pt x="0" y="29"/>
                    </a:lnTo>
                    <a:lnTo>
                      <a:pt x="1" y="17"/>
                    </a:lnTo>
                    <a:lnTo>
                      <a:pt x="8" y="8"/>
                    </a:lnTo>
                    <a:lnTo>
                      <a:pt x="17" y="2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8" name="Freeform 1468">
                <a:extLst>
                  <a:ext uri="{FF2B5EF4-FFF2-40B4-BE49-F238E27FC236}">
                    <a16:creationId xmlns:a16="http://schemas.microsoft.com/office/drawing/2014/main" id="{0A7D7D6F-A53B-4918-8067-FA7EEED8B5C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29826" y="5583237"/>
                <a:ext cx="90488" cy="90488"/>
              </a:xfrm>
              <a:custGeom>
                <a:avLst/>
                <a:gdLst>
                  <a:gd name="T0" fmla="*/ 29 w 57"/>
                  <a:gd name="T1" fmla="*/ 14 h 57"/>
                  <a:gd name="T2" fmla="*/ 23 w 57"/>
                  <a:gd name="T3" fmla="*/ 16 h 57"/>
                  <a:gd name="T4" fmla="*/ 19 w 57"/>
                  <a:gd name="T5" fmla="*/ 17 h 57"/>
                  <a:gd name="T6" fmla="*/ 17 w 57"/>
                  <a:gd name="T7" fmla="*/ 21 h 57"/>
                  <a:gd name="T8" fmla="*/ 14 w 57"/>
                  <a:gd name="T9" fmla="*/ 25 h 57"/>
                  <a:gd name="T10" fmla="*/ 14 w 57"/>
                  <a:gd name="T11" fmla="*/ 29 h 57"/>
                  <a:gd name="T12" fmla="*/ 14 w 57"/>
                  <a:gd name="T13" fmla="*/ 33 h 57"/>
                  <a:gd name="T14" fmla="*/ 17 w 57"/>
                  <a:gd name="T15" fmla="*/ 36 h 57"/>
                  <a:gd name="T16" fmla="*/ 19 w 57"/>
                  <a:gd name="T17" fmla="*/ 40 h 57"/>
                  <a:gd name="T18" fmla="*/ 23 w 57"/>
                  <a:gd name="T19" fmla="*/ 42 h 57"/>
                  <a:gd name="T20" fmla="*/ 29 w 57"/>
                  <a:gd name="T21" fmla="*/ 43 h 57"/>
                  <a:gd name="T22" fmla="*/ 33 w 57"/>
                  <a:gd name="T23" fmla="*/ 42 h 57"/>
                  <a:gd name="T24" fmla="*/ 37 w 57"/>
                  <a:gd name="T25" fmla="*/ 40 h 57"/>
                  <a:gd name="T26" fmla="*/ 39 w 57"/>
                  <a:gd name="T27" fmla="*/ 36 h 57"/>
                  <a:gd name="T28" fmla="*/ 42 w 57"/>
                  <a:gd name="T29" fmla="*/ 33 h 57"/>
                  <a:gd name="T30" fmla="*/ 43 w 57"/>
                  <a:gd name="T31" fmla="*/ 29 h 57"/>
                  <a:gd name="T32" fmla="*/ 42 w 57"/>
                  <a:gd name="T33" fmla="*/ 25 h 57"/>
                  <a:gd name="T34" fmla="*/ 39 w 57"/>
                  <a:gd name="T35" fmla="*/ 21 h 57"/>
                  <a:gd name="T36" fmla="*/ 37 w 57"/>
                  <a:gd name="T37" fmla="*/ 17 h 57"/>
                  <a:gd name="T38" fmla="*/ 33 w 57"/>
                  <a:gd name="T39" fmla="*/ 16 h 57"/>
                  <a:gd name="T40" fmla="*/ 29 w 57"/>
                  <a:gd name="T41" fmla="*/ 14 h 57"/>
                  <a:gd name="T42" fmla="*/ 29 w 57"/>
                  <a:gd name="T43" fmla="*/ 0 h 57"/>
                  <a:gd name="T44" fmla="*/ 39 w 57"/>
                  <a:gd name="T45" fmla="*/ 2 h 57"/>
                  <a:gd name="T46" fmla="*/ 48 w 57"/>
                  <a:gd name="T47" fmla="*/ 8 h 57"/>
                  <a:gd name="T48" fmla="*/ 55 w 57"/>
                  <a:gd name="T49" fmla="*/ 17 h 57"/>
                  <a:gd name="T50" fmla="*/ 57 w 57"/>
                  <a:gd name="T51" fmla="*/ 29 h 57"/>
                  <a:gd name="T52" fmla="*/ 55 w 57"/>
                  <a:gd name="T53" fmla="*/ 40 h 57"/>
                  <a:gd name="T54" fmla="*/ 48 w 57"/>
                  <a:gd name="T55" fmla="*/ 50 h 57"/>
                  <a:gd name="T56" fmla="*/ 39 w 57"/>
                  <a:gd name="T57" fmla="*/ 55 h 57"/>
                  <a:gd name="T58" fmla="*/ 29 w 57"/>
                  <a:gd name="T59" fmla="*/ 57 h 57"/>
                  <a:gd name="T60" fmla="*/ 17 w 57"/>
                  <a:gd name="T61" fmla="*/ 55 h 57"/>
                  <a:gd name="T62" fmla="*/ 8 w 57"/>
                  <a:gd name="T63" fmla="*/ 50 h 57"/>
                  <a:gd name="T64" fmla="*/ 1 w 57"/>
                  <a:gd name="T65" fmla="*/ 40 h 57"/>
                  <a:gd name="T66" fmla="*/ 0 w 57"/>
                  <a:gd name="T67" fmla="*/ 29 h 57"/>
                  <a:gd name="T68" fmla="*/ 1 w 57"/>
                  <a:gd name="T69" fmla="*/ 17 h 57"/>
                  <a:gd name="T70" fmla="*/ 8 w 57"/>
                  <a:gd name="T71" fmla="*/ 8 h 57"/>
                  <a:gd name="T72" fmla="*/ 17 w 57"/>
                  <a:gd name="T73" fmla="*/ 2 h 57"/>
                  <a:gd name="T74" fmla="*/ 29 w 57"/>
                  <a:gd name="T7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" h="57">
                    <a:moveTo>
                      <a:pt x="29" y="14"/>
                    </a:moveTo>
                    <a:lnTo>
                      <a:pt x="23" y="16"/>
                    </a:lnTo>
                    <a:lnTo>
                      <a:pt x="19" y="17"/>
                    </a:lnTo>
                    <a:lnTo>
                      <a:pt x="17" y="21"/>
                    </a:lnTo>
                    <a:lnTo>
                      <a:pt x="14" y="25"/>
                    </a:lnTo>
                    <a:lnTo>
                      <a:pt x="14" y="29"/>
                    </a:lnTo>
                    <a:lnTo>
                      <a:pt x="14" y="33"/>
                    </a:lnTo>
                    <a:lnTo>
                      <a:pt x="17" y="36"/>
                    </a:lnTo>
                    <a:lnTo>
                      <a:pt x="19" y="40"/>
                    </a:lnTo>
                    <a:lnTo>
                      <a:pt x="23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0"/>
                    </a:lnTo>
                    <a:lnTo>
                      <a:pt x="39" y="36"/>
                    </a:lnTo>
                    <a:lnTo>
                      <a:pt x="42" y="33"/>
                    </a:lnTo>
                    <a:lnTo>
                      <a:pt x="43" y="29"/>
                    </a:lnTo>
                    <a:lnTo>
                      <a:pt x="42" y="25"/>
                    </a:lnTo>
                    <a:lnTo>
                      <a:pt x="39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4"/>
                    </a:lnTo>
                    <a:close/>
                    <a:moveTo>
                      <a:pt x="29" y="0"/>
                    </a:moveTo>
                    <a:lnTo>
                      <a:pt x="39" y="2"/>
                    </a:lnTo>
                    <a:lnTo>
                      <a:pt x="48" y="8"/>
                    </a:lnTo>
                    <a:lnTo>
                      <a:pt x="55" y="17"/>
                    </a:lnTo>
                    <a:lnTo>
                      <a:pt x="57" y="29"/>
                    </a:lnTo>
                    <a:lnTo>
                      <a:pt x="55" y="40"/>
                    </a:lnTo>
                    <a:lnTo>
                      <a:pt x="48" y="50"/>
                    </a:lnTo>
                    <a:lnTo>
                      <a:pt x="39" y="55"/>
                    </a:lnTo>
                    <a:lnTo>
                      <a:pt x="29" y="57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1" y="40"/>
                    </a:lnTo>
                    <a:lnTo>
                      <a:pt x="0" y="29"/>
                    </a:lnTo>
                    <a:lnTo>
                      <a:pt x="1" y="17"/>
                    </a:lnTo>
                    <a:lnTo>
                      <a:pt x="8" y="8"/>
                    </a:lnTo>
                    <a:lnTo>
                      <a:pt x="17" y="2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9" name="Freeform 1469">
                <a:extLst>
                  <a:ext uri="{FF2B5EF4-FFF2-40B4-BE49-F238E27FC236}">
                    <a16:creationId xmlns:a16="http://schemas.microsoft.com/office/drawing/2014/main" id="{276EC81E-F1C6-4849-8AF6-ED11AFD2EF5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29826" y="5710237"/>
                <a:ext cx="90488" cy="90488"/>
              </a:xfrm>
              <a:custGeom>
                <a:avLst/>
                <a:gdLst>
                  <a:gd name="T0" fmla="*/ 29 w 57"/>
                  <a:gd name="T1" fmla="*/ 14 h 57"/>
                  <a:gd name="T2" fmla="*/ 23 w 57"/>
                  <a:gd name="T3" fmla="*/ 14 h 57"/>
                  <a:gd name="T4" fmla="*/ 19 w 57"/>
                  <a:gd name="T5" fmla="*/ 17 h 57"/>
                  <a:gd name="T6" fmla="*/ 17 w 57"/>
                  <a:gd name="T7" fmla="*/ 19 h 57"/>
                  <a:gd name="T8" fmla="*/ 14 w 57"/>
                  <a:gd name="T9" fmla="*/ 23 h 57"/>
                  <a:gd name="T10" fmla="*/ 14 w 57"/>
                  <a:gd name="T11" fmla="*/ 28 h 57"/>
                  <a:gd name="T12" fmla="*/ 14 w 57"/>
                  <a:gd name="T13" fmla="*/ 32 h 57"/>
                  <a:gd name="T14" fmla="*/ 17 w 57"/>
                  <a:gd name="T15" fmla="*/ 36 h 57"/>
                  <a:gd name="T16" fmla="*/ 19 w 57"/>
                  <a:gd name="T17" fmla="*/ 39 h 57"/>
                  <a:gd name="T18" fmla="*/ 23 w 57"/>
                  <a:gd name="T19" fmla="*/ 42 h 57"/>
                  <a:gd name="T20" fmla="*/ 29 w 57"/>
                  <a:gd name="T21" fmla="*/ 43 h 57"/>
                  <a:gd name="T22" fmla="*/ 33 w 57"/>
                  <a:gd name="T23" fmla="*/ 42 h 57"/>
                  <a:gd name="T24" fmla="*/ 37 w 57"/>
                  <a:gd name="T25" fmla="*/ 39 h 57"/>
                  <a:gd name="T26" fmla="*/ 39 w 57"/>
                  <a:gd name="T27" fmla="*/ 36 h 57"/>
                  <a:gd name="T28" fmla="*/ 42 w 57"/>
                  <a:gd name="T29" fmla="*/ 32 h 57"/>
                  <a:gd name="T30" fmla="*/ 43 w 57"/>
                  <a:gd name="T31" fmla="*/ 28 h 57"/>
                  <a:gd name="T32" fmla="*/ 42 w 57"/>
                  <a:gd name="T33" fmla="*/ 23 h 57"/>
                  <a:gd name="T34" fmla="*/ 39 w 57"/>
                  <a:gd name="T35" fmla="*/ 19 h 57"/>
                  <a:gd name="T36" fmla="*/ 37 w 57"/>
                  <a:gd name="T37" fmla="*/ 17 h 57"/>
                  <a:gd name="T38" fmla="*/ 33 w 57"/>
                  <a:gd name="T39" fmla="*/ 14 h 57"/>
                  <a:gd name="T40" fmla="*/ 29 w 57"/>
                  <a:gd name="T41" fmla="*/ 14 h 57"/>
                  <a:gd name="T42" fmla="*/ 29 w 57"/>
                  <a:gd name="T43" fmla="*/ 0 h 57"/>
                  <a:gd name="T44" fmla="*/ 39 w 57"/>
                  <a:gd name="T45" fmla="*/ 1 h 57"/>
                  <a:gd name="T46" fmla="*/ 48 w 57"/>
                  <a:gd name="T47" fmla="*/ 8 h 57"/>
                  <a:gd name="T48" fmla="*/ 55 w 57"/>
                  <a:gd name="T49" fmla="*/ 17 h 57"/>
                  <a:gd name="T50" fmla="*/ 57 w 57"/>
                  <a:gd name="T51" fmla="*/ 28 h 57"/>
                  <a:gd name="T52" fmla="*/ 55 w 57"/>
                  <a:gd name="T53" fmla="*/ 39 h 57"/>
                  <a:gd name="T54" fmla="*/ 48 w 57"/>
                  <a:gd name="T55" fmla="*/ 48 h 57"/>
                  <a:gd name="T56" fmla="*/ 39 w 57"/>
                  <a:gd name="T57" fmla="*/ 55 h 57"/>
                  <a:gd name="T58" fmla="*/ 29 w 57"/>
                  <a:gd name="T59" fmla="*/ 57 h 57"/>
                  <a:gd name="T60" fmla="*/ 17 w 57"/>
                  <a:gd name="T61" fmla="*/ 55 h 57"/>
                  <a:gd name="T62" fmla="*/ 8 w 57"/>
                  <a:gd name="T63" fmla="*/ 48 h 57"/>
                  <a:gd name="T64" fmla="*/ 1 w 57"/>
                  <a:gd name="T65" fmla="*/ 39 h 57"/>
                  <a:gd name="T66" fmla="*/ 0 w 57"/>
                  <a:gd name="T67" fmla="*/ 28 h 57"/>
                  <a:gd name="T68" fmla="*/ 1 w 57"/>
                  <a:gd name="T69" fmla="*/ 17 h 57"/>
                  <a:gd name="T70" fmla="*/ 8 w 57"/>
                  <a:gd name="T71" fmla="*/ 8 h 57"/>
                  <a:gd name="T72" fmla="*/ 17 w 57"/>
                  <a:gd name="T73" fmla="*/ 1 h 57"/>
                  <a:gd name="T74" fmla="*/ 29 w 57"/>
                  <a:gd name="T7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" h="57">
                    <a:moveTo>
                      <a:pt x="29" y="14"/>
                    </a:moveTo>
                    <a:lnTo>
                      <a:pt x="23" y="14"/>
                    </a:lnTo>
                    <a:lnTo>
                      <a:pt x="19" y="17"/>
                    </a:lnTo>
                    <a:lnTo>
                      <a:pt x="17" y="19"/>
                    </a:lnTo>
                    <a:lnTo>
                      <a:pt x="14" y="23"/>
                    </a:lnTo>
                    <a:lnTo>
                      <a:pt x="14" y="28"/>
                    </a:lnTo>
                    <a:lnTo>
                      <a:pt x="14" y="32"/>
                    </a:lnTo>
                    <a:lnTo>
                      <a:pt x="17" y="36"/>
                    </a:lnTo>
                    <a:lnTo>
                      <a:pt x="19" y="39"/>
                    </a:lnTo>
                    <a:lnTo>
                      <a:pt x="23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39"/>
                    </a:lnTo>
                    <a:lnTo>
                      <a:pt x="39" y="36"/>
                    </a:lnTo>
                    <a:lnTo>
                      <a:pt x="42" y="32"/>
                    </a:lnTo>
                    <a:lnTo>
                      <a:pt x="43" y="28"/>
                    </a:lnTo>
                    <a:lnTo>
                      <a:pt x="42" y="23"/>
                    </a:lnTo>
                    <a:lnTo>
                      <a:pt x="39" y="19"/>
                    </a:lnTo>
                    <a:lnTo>
                      <a:pt x="37" y="17"/>
                    </a:lnTo>
                    <a:lnTo>
                      <a:pt x="33" y="14"/>
                    </a:lnTo>
                    <a:lnTo>
                      <a:pt x="29" y="14"/>
                    </a:lnTo>
                    <a:close/>
                    <a:moveTo>
                      <a:pt x="29" y="0"/>
                    </a:moveTo>
                    <a:lnTo>
                      <a:pt x="39" y="1"/>
                    </a:lnTo>
                    <a:lnTo>
                      <a:pt x="48" y="8"/>
                    </a:lnTo>
                    <a:lnTo>
                      <a:pt x="55" y="17"/>
                    </a:lnTo>
                    <a:lnTo>
                      <a:pt x="57" y="28"/>
                    </a:lnTo>
                    <a:lnTo>
                      <a:pt x="55" y="39"/>
                    </a:lnTo>
                    <a:lnTo>
                      <a:pt x="48" y="48"/>
                    </a:lnTo>
                    <a:lnTo>
                      <a:pt x="39" y="55"/>
                    </a:lnTo>
                    <a:lnTo>
                      <a:pt x="29" y="57"/>
                    </a:lnTo>
                    <a:lnTo>
                      <a:pt x="17" y="55"/>
                    </a:lnTo>
                    <a:lnTo>
                      <a:pt x="8" y="48"/>
                    </a:lnTo>
                    <a:lnTo>
                      <a:pt x="1" y="39"/>
                    </a:lnTo>
                    <a:lnTo>
                      <a:pt x="0" y="28"/>
                    </a:lnTo>
                    <a:lnTo>
                      <a:pt x="1" y="17"/>
                    </a:lnTo>
                    <a:lnTo>
                      <a:pt x="8" y="8"/>
                    </a:lnTo>
                    <a:lnTo>
                      <a:pt x="17" y="1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20" name="Freeform 1470">
                <a:extLst>
                  <a:ext uri="{FF2B5EF4-FFF2-40B4-BE49-F238E27FC236}">
                    <a16:creationId xmlns:a16="http://schemas.microsoft.com/office/drawing/2014/main" id="{DB462243-9693-409E-A5D6-77FEEF54888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29826" y="5834062"/>
                <a:ext cx="90488" cy="92075"/>
              </a:xfrm>
              <a:custGeom>
                <a:avLst/>
                <a:gdLst>
                  <a:gd name="T0" fmla="*/ 29 w 57"/>
                  <a:gd name="T1" fmla="*/ 15 h 58"/>
                  <a:gd name="T2" fmla="*/ 23 w 57"/>
                  <a:gd name="T3" fmla="*/ 16 h 58"/>
                  <a:gd name="T4" fmla="*/ 19 w 57"/>
                  <a:gd name="T5" fmla="*/ 17 h 58"/>
                  <a:gd name="T6" fmla="*/ 17 w 57"/>
                  <a:gd name="T7" fmla="*/ 21 h 58"/>
                  <a:gd name="T8" fmla="*/ 14 w 57"/>
                  <a:gd name="T9" fmla="*/ 25 h 58"/>
                  <a:gd name="T10" fmla="*/ 14 w 57"/>
                  <a:gd name="T11" fmla="*/ 29 h 58"/>
                  <a:gd name="T12" fmla="*/ 14 w 57"/>
                  <a:gd name="T13" fmla="*/ 33 h 58"/>
                  <a:gd name="T14" fmla="*/ 17 w 57"/>
                  <a:gd name="T15" fmla="*/ 37 h 58"/>
                  <a:gd name="T16" fmla="*/ 19 w 57"/>
                  <a:gd name="T17" fmla="*/ 41 h 58"/>
                  <a:gd name="T18" fmla="*/ 23 w 57"/>
                  <a:gd name="T19" fmla="*/ 42 h 58"/>
                  <a:gd name="T20" fmla="*/ 29 w 57"/>
                  <a:gd name="T21" fmla="*/ 43 h 58"/>
                  <a:gd name="T22" fmla="*/ 33 w 57"/>
                  <a:gd name="T23" fmla="*/ 42 h 58"/>
                  <a:gd name="T24" fmla="*/ 37 w 57"/>
                  <a:gd name="T25" fmla="*/ 41 h 58"/>
                  <a:gd name="T26" fmla="*/ 39 w 57"/>
                  <a:gd name="T27" fmla="*/ 37 h 58"/>
                  <a:gd name="T28" fmla="*/ 42 w 57"/>
                  <a:gd name="T29" fmla="*/ 33 h 58"/>
                  <a:gd name="T30" fmla="*/ 43 w 57"/>
                  <a:gd name="T31" fmla="*/ 29 h 58"/>
                  <a:gd name="T32" fmla="*/ 42 w 57"/>
                  <a:gd name="T33" fmla="*/ 25 h 58"/>
                  <a:gd name="T34" fmla="*/ 39 w 57"/>
                  <a:gd name="T35" fmla="*/ 21 h 58"/>
                  <a:gd name="T36" fmla="*/ 37 w 57"/>
                  <a:gd name="T37" fmla="*/ 17 h 58"/>
                  <a:gd name="T38" fmla="*/ 33 w 57"/>
                  <a:gd name="T39" fmla="*/ 16 h 58"/>
                  <a:gd name="T40" fmla="*/ 29 w 57"/>
                  <a:gd name="T41" fmla="*/ 15 h 58"/>
                  <a:gd name="T42" fmla="*/ 29 w 57"/>
                  <a:gd name="T43" fmla="*/ 0 h 58"/>
                  <a:gd name="T44" fmla="*/ 39 w 57"/>
                  <a:gd name="T45" fmla="*/ 3 h 58"/>
                  <a:gd name="T46" fmla="*/ 48 w 57"/>
                  <a:gd name="T47" fmla="*/ 8 h 58"/>
                  <a:gd name="T48" fmla="*/ 55 w 57"/>
                  <a:gd name="T49" fmla="*/ 17 h 58"/>
                  <a:gd name="T50" fmla="*/ 57 w 57"/>
                  <a:gd name="T51" fmla="*/ 29 h 58"/>
                  <a:gd name="T52" fmla="*/ 55 w 57"/>
                  <a:gd name="T53" fmla="*/ 41 h 58"/>
                  <a:gd name="T54" fmla="*/ 48 w 57"/>
                  <a:gd name="T55" fmla="*/ 50 h 58"/>
                  <a:gd name="T56" fmla="*/ 39 w 57"/>
                  <a:gd name="T57" fmla="*/ 55 h 58"/>
                  <a:gd name="T58" fmla="*/ 29 w 57"/>
                  <a:gd name="T59" fmla="*/ 58 h 58"/>
                  <a:gd name="T60" fmla="*/ 17 w 57"/>
                  <a:gd name="T61" fmla="*/ 55 h 58"/>
                  <a:gd name="T62" fmla="*/ 8 w 57"/>
                  <a:gd name="T63" fmla="*/ 50 h 58"/>
                  <a:gd name="T64" fmla="*/ 1 w 57"/>
                  <a:gd name="T65" fmla="*/ 41 h 58"/>
                  <a:gd name="T66" fmla="*/ 0 w 57"/>
                  <a:gd name="T67" fmla="*/ 29 h 58"/>
                  <a:gd name="T68" fmla="*/ 1 w 57"/>
                  <a:gd name="T69" fmla="*/ 17 h 58"/>
                  <a:gd name="T70" fmla="*/ 8 w 57"/>
                  <a:gd name="T71" fmla="*/ 8 h 58"/>
                  <a:gd name="T72" fmla="*/ 17 w 57"/>
                  <a:gd name="T73" fmla="*/ 3 h 58"/>
                  <a:gd name="T74" fmla="*/ 29 w 57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" h="58">
                    <a:moveTo>
                      <a:pt x="29" y="15"/>
                    </a:moveTo>
                    <a:lnTo>
                      <a:pt x="23" y="16"/>
                    </a:lnTo>
                    <a:lnTo>
                      <a:pt x="19" y="17"/>
                    </a:lnTo>
                    <a:lnTo>
                      <a:pt x="17" y="21"/>
                    </a:lnTo>
                    <a:lnTo>
                      <a:pt x="14" y="25"/>
                    </a:lnTo>
                    <a:lnTo>
                      <a:pt x="14" y="29"/>
                    </a:lnTo>
                    <a:lnTo>
                      <a:pt x="14" y="33"/>
                    </a:lnTo>
                    <a:lnTo>
                      <a:pt x="17" y="37"/>
                    </a:lnTo>
                    <a:lnTo>
                      <a:pt x="19" y="41"/>
                    </a:lnTo>
                    <a:lnTo>
                      <a:pt x="23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1"/>
                    </a:lnTo>
                    <a:lnTo>
                      <a:pt x="39" y="37"/>
                    </a:lnTo>
                    <a:lnTo>
                      <a:pt x="42" y="33"/>
                    </a:lnTo>
                    <a:lnTo>
                      <a:pt x="43" y="29"/>
                    </a:lnTo>
                    <a:lnTo>
                      <a:pt x="42" y="25"/>
                    </a:lnTo>
                    <a:lnTo>
                      <a:pt x="39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39" y="3"/>
                    </a:lnTo>
                    <a:lnTo>
                      <a:pt x="48" y="8"/>
                    </a:lnTo>
                    <a:lnTo>
                      <a:pt x="55" y="17"/>
                    </a:lnTo>
                    <a:lnTo>
                      <a:pt x="57" y="29"/>
                    </a:lnTo>
                    <a:lnTo>
                      <a:pt x="55" y="41"/>
                    </a:lnTo>
                    <a:lnTo>
                      <a:pt x="48" y="50"/>
                    </a:lnTo>
                    <a:lnTo>
                      <a:pt x="39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1" y="41"/>
                    </a:lnTo>
                    <a:lnTo>
                      <a:pt x="0" y="29"/>
                    </a:lnTo>
                    <a:lnTo>
                      <a:pt x="1" y="17"/>
                    </a:lnTo>
                    <a:lnTo>
                      <a:pt x="8" y="8"/>
                    </a:lnTo>
                    <a:lnTo>
                      <a:pt x="17" y="3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21" name="Freeform 1471">
                <a:extLst>
                  <a:ext uri="{FF2B5EF4-FFF2-40B4-BE49-F238E27FC236}">
                    <a16:creationId xmlns:a16="http://schemas.microsoft.com/office/drawing/2014/main" id="{A3578D94-9652-4125-BE1E-879415951DD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91713" y="5330825"/>
                <a:ext cx="92075" cy="92075"/>
              </a:xfrm>
              <a:custGeom>
                <a:avLst/>
                <a:gdLst>
                  <a:gd name="T0" fmla="*/ 29 w 58"/>
                  <a:gd name="T1" fmla="*/ 15 h 58"/>
                  <a:gd name="T2" fmla="*/ 24 w 58"/>
                  <a:gd name="T3" fmla="*/ 16 h 58"/>
                  <a:gd name="T4" fmla="*/ 20 w 58"/>
                  <a:gd name="T5" fmla="*/ 17 h 58"/>
                  <a:gd name="T6" fmla="*/ 17 w 58"/>
                  <a:gd name="T7" fmla="*/ 21 h 58"/>
                  <a:gd name="T8" fmla="*/ 15 w 58"/>
                  <a:gd name="T9" fmla="*/ 25 h 58"/>
                  <a:gd name="T10" fmla="*/ 15 w 58"/>
                  <a:gd name="T11" fmla="*/ 29 h 58"/>
                  <a:gd name="T12" fmla="*/ 15 w 58"/>
                  <a:gd name="T13" fmla="*/ 33 h 58"/>
                  <a:gd name="T14" fmla="*/ 17 w 58"/>
                  <a:gd name="T15" fmla="*/ 37 h 58"/>
                  <a:gd name="T16" fmla="*/ 20 w 58"/>
                  <a:gd name="T17" fmla="*/ 41 h 58"/>
                  <a:gd name="T18" fmla="*/ 24 w 58"/>
                  <a:gd name="T19" fmla="*/ 42 h 58"/>
                  <a:gd name="T20" fmla="*/ 29 w 58"/>
                  <a:gd name="T21" fmla="*/ 44 h 58"/>
                  <a:gd name="T22" fmla="*/ 33 w 58"/>
                  <a:gd name="T23" fmla="*/ 42 h 58"/>
                  <a:gd name="T24" fmla="*/ 37 w 58"/>
                  <a:gd name="T25" fmla="*/ 41 h 58"/>
                  <a:gd name="T26" fmla="*/ 40 w 58"/>
                  <a:gd name="T27" fmla="*/ 37 h 58"/>
                  <a:gd name="T28" fmla="*/ 42 w 58"/>
                  <a:gd name="T29" fmla="*/ 33 h 58"/>
                  <a:gd name="T30" fmla="*/ 44 w 58"/>
                  <a:gd name="T31" fmla="*/ 29 h 58"/>
                  <a:gd name="T32" fmla="*/ 42 w 58"/>
                  <a:gd name="T33" fmla="*/ 25 h 58"/>
                  <a:gd name="T34" fmla="*/ 40 w 58"/>
                  <a:gd name="T35" fmla="*/ 21 h 58"/>
                  <a:gd name="T36" fmla="*/ 37 w 58"/>
                  <a:gd name="T37" fmla="*/ 17 h 58"/>
                  <a:gd name="T38" fmla="*/ 33 w 58"/>
                  <a:gd name="T39" fmla="*/ 16 h 58"/>
                  <a:gd name="T40" fmla="*/ 29 w 58"/>
                  <a:gd name="T41" fmla="*/ 15 h 58"/>
                  <a:gd name="T42" fmla="*/ 29 w 58"/>
                  <a:gd name="T43" fmla="*/ 0 h 58"/>
                  <a:gd name="T44" fmla="*/ 40 w 58"/>
                  <a:gd name="T45" fmla="*/ 3 h 58"/>
                  <a:gd name="T46" fmla="*/ 49 w 58"/>
                  <a:gd name="T47" fmla="*/ 8 h 58"/>
                  <a:gd name="T48" fmla="*/ 55 w 58"/>
                  <a:gd name="T49" fmla="*/ 17 h 58"/>
                  <a:gd name="T50" fmla="*/ 58 w 58"/>
                  <a:gd name="T51" fmla="*/ 29 h 58"/>
                  <a:gd name="T52" fmla="*/ 55 w 58"/>
                  <a:gd name="T53" fmla="*/ 41 h 58"/>
                  <a:gd name="T54" fmla="*/ 49 w 58"/>
                  <a:gd name="T55" fmla="*/ 50 h 58"/>
                  <a:gd name="T56" fmla="*/ 40 w 58"/>
                  <a:gd name="T57" fmla="*/ 55 h 58"/>
                  <a:gd name="T58" fmla="*/ 29 w 58"/>
                  <a:gd name="T59" fmla="*/ 58 h 58"/>
                  <a:gd name="T60" fmla="*/ 17 w 58"/>
                  <a:gd name="T61" fmla="*/ 55 h 58"/>
                  <a:gd name="T62" fmla="*/ 8 w 58"/>
                  <a:gd name="T63" fmla="*/ 50 h 58"/>
                  <a:gd name="T64" fmla="*/ 2 w 58"/>
                  <a:gd name="T65" fmla="*/ 41 h 58"/>
                  <a:gd name="T66" fmla="*/ 0 w 58"/>
                  <a:gd name="T67" fmla="*/ 29 h 58"/>
                  <a:gd name="T68" fmla="*/ 2 w 58"/>
                  <a:gd name="T69" fmla="*/ 17 h 58"/>
                  <a:gd name="T70" fmla="*/ 8 w 58"/>
                  <a:gd name="T71" fmla="*/ 8 h 58"/>
                  <a:gd name="T72" fmla="*/ 17 w 58"/>
                  <a:gd name="T73" fmla="*/ 3 h 58"/>
                  <a:gd name="T74" fmla="*/ 29 w 58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58">
                    <a:moveTo>
                      <a:pt x="29" y="15"/>
                    </a:moveTo>
                    <a:lnTo>
                      <a:pt x="24" y="16"/>
                    </a:lnTo>
                    <a:lnTo>
                      <a:pt x="20" y="17"/>
                    </a:lnTo>
                    <a:lnTo>
                      <a:pt x="17" y="21"/>
                    </a:lnTo>
                    <a:lnTo>
                      <a:pt x="15" y="25"/>
                    </a:lnTo>
                    <a:lnTo>
                      <a:pt x="15" y="29"/>
                    </a:lnTo>
                    <a:lnTo>
                      <a:pt x="15" y="33"/>
                    </a:lnTo>
                    <a:lnTo>
                      <a:pt x="17" y="37"/>
                    </a:lnTo>
                    <a:lnTo>
                      <a:pt x="20" y="41"/>
                    </a:lnTo>
                    <a:lnTo>
                      <a:pt x="24" y="42"/>
                    </a:lnTo>
                    <a:lnTo>
                      <a:pt x="29" y="44"/>
                    </a:lnTo>
                    <a:lnTo>
                      <a:pt x="33" y="42"/>
                    </a:lnTo>
                    <a:lnTo>
                      <a:pt x="37" y="41"/>
                    </a:lnTo>
                    <a:lnTo>
                      <a:pt x="40" y="37"/>
                    </a:lnTo>
                    <a:lnTo>
                      <a:pt x="42" y="33"/>
                    </a:lnTo>
                    <a:lnTo>
                      <a:pt x="44" y="29"/>
                    </a:lnTo>
                    <a:lnTo>
                      <a:pt x="42" y="25"/>
                    </a:lnTo>
                    <a:lnTo>
                      <a:pt x="40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40" y="3"/>
                    </a:lnTo>
                    <a:lnTo>
                      <a:pt x="49" y="8"/>
                    </a:lnTo>
                    <a:lnTo>
                      <a:pt x="55" y="17"/>
                    </a:lnTo>
                    <a:lnTo>
                      <a:pt x="58" y="29"/>
                    </a:lnTo>
                    <a:lnTo>
                      <a:pt x="55" y="41"/>
                    </a:lnTo>
                    <a:lnTo>
                      <a:pt x="49" y="50"/>
                    </a:lnTo>
                    <a:lnTo>
                      <a:pt x="40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2" y="41"/>
                    </a:lnTo>
                    <a:lnTo>
                      <a:pt x="0" y="29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7" y="3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22" name="Freeform 1472">
                <a:extLst>
                  <a:ext uri="{FF2B5EF4-FFF2-40B4-BE49-F238E27FC236}">
                    <a16:creationId xmlns:a16="http://schemas.microsoft.com/office/drawing/2014/main" id="{FFCAFCA0-4A84-4540-8897-4CEE5CB9F57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91713" y="5457825"/>
                <a:ext cx="92075" cy="92075"/>
              </a:xfrm>
              <a:custGeom>
                <a:avLst/>
                <a:gdLst>
                  <a:gd name="T0" fmla="*/ 29 w 58"/>
                  <a:gd name="T1" fmla="*/ 15 h 58"/>
                  <a:gd name="T2" fmla="*/ 24 w 58"/>
                  <a:gd name="T3" fmla="*/ 15 h 58"/>
                  <a:gd name="T4" fmla="*/ 20 w 58"/>
                  <a:gd name="T5" fmla="*/ 17 h 58"/>
                  <a:gd name="T6" fmla="*/ 17 w 58"/>
                  <a:gd name="T7" fmla="*/ 20 h 58"/>
                  <a:gd name="T8" fmla="*/ 15 w 58"/>
                  <a:gd name="T9" fmla="*/ 24 h 58"/>
                  <a:gd name="T10" fmla="*/ 15 w 58"/>
                  <a:gd name="T11" fmla="*/ 29 h 58"/>
                  <a:gd name="T12" fmla="*/ 15 w 58"/>
                  <a:gd name="T13" fmla="*/ 33 h 58"/>
                  <a:gd name="T14" fmla="*/ 17 w 58"/>
                  <a:gd name="T15" fmla="*/ 37 h 58"/>
                  <a:gd name="T16" fmla="*/ 20 w 58"/>
                  <a:gd name="T17" fmla="*/ 40 h 58"/>
                  <a:gd name="T18" fmla="*/ 24 w 58"/>
                  <a:gd name="T19" fmla="*/ 42 h 58"/>
                  <a:gd name="T20" fmla="*/ 29 w 58"/>
                  <a:gd name="T21" fmla="*/ 43 h 58"/>
                  <a:gd name="T22" fmla="*/ 33 w 58"/>
                  <a:gd name="T23" fmla="*/ 42 h 58"/>
                  <a:gd name="T24" fmla="*/ 37 w 58"/>
                  <a:gd name="T25" fmla="*/ 40 h 58"/>
                  <a:gd name="T26" fmla="*/ 40 w 58"/>
                  <a:gd name="T27" fmla="*/ 37 h 58"/>
                  <a:gd name="T28" fmla="*/ 42 w 58"/>
                  <a:gd name="T29" fmla="*/ 33 h 58"/>
                  <a:gd name="T30" fmla="*/ 44 w 58"/>
                  <a:gd name="T31" fmla="*/ 29 h 58"/>
                  <a:gd name="T32" fmla="*/ 42 w 58"/>
                  <a:gd name="T33" fmla="*/ 24 h 58"/>
                  <a:gd name="T34" fmla="*/ 40 w 58"/>
                  <a:gd name="T35" fmla="*/ 20 h 58"/>
                  <a:gd name="T36" fmla="*/ 37 w 58"/>
                  <a:gd name="T37" fmla="*/ 17 h 58"/>
                  <a:gd name="T38" fmla="*/ 33 w 58"/>
                  <a:gd name="T39" fmla="*/ 15 h 58"/>
                  <a:gd name="T40" fmla="*/ 29 w 58"/>
                  <a:gd name="T41" fmla="*/ 15 h 58"/>
                  <a:gd name="T42" fmla="*/ 29 w 58"/>
                  <a:gd name="T43" fmla="*/ 0 h 58"/>
                  <a:gd name="T44" fmla="*/ 40 w 58"/>
                  <a:gd name="T45" fmla="*/ 2 h 58"/>
                  <a:gd name="T46" fmla="*/ 49 w 58"/>
                  <a:gd name="T47" fmla="*/ 8 h 58"/>
                  <a:gd name="T48" fmla="*/ 55 w 58"/>
                  <a:gd name="T49" fmla="*/ 17 h 58"/>
                  <a:gd name="T50" fmla="*/ 58 w 58"/>
                  <a:gd name="T51" fmla="*/ 29 h 58"/>
                  <a:gd name="T52" fmla="*/ 55 w 58"/>
                  <a:gd name="T53" fmla="*/ 40 h 58"/>
                  <a:gd name="T54" fmla="*/ 49 w 58"/>
                  <a:gd name="T55" fmla="*/ 49 h 58"/>
                  <a:gd name="T56" fmla="*/ 40 w 58"/>
                  <a:gd name="T57" fmla="*/ 55 h 58"/>
                  <a:gd name="T58" fmla="*/ 29 w 58"/>
                  <a:gd name="T59" fmla="*/ 58 h 58"/>
                  <a:gd name="T60" fmla="*/ 17 w 58"/>
                  <a:gd name="T61" fmla="*/ 55 h 58"/>
                  <a:gd name="T62" fmla="*/ 8 w 58"/>
                  <a:gd name="T63" fmla="*/ 49 h 58"/>
                  <a:gd name="T64" fmla="*/ 2 w 58"/>
                  <a:gd name="T65" fmla="*/ 40 h 58"/>
                  <a:gd name="T66" fmla="*/ 0 w 58"/>
                  <a:gd name="T67" fmla="*/ 29 h 58"/>
                  <a:gd name="T68" fmla="*/ 2 w 58"/>
                  <a:gd name="T69" fmla="*/ 17 h 58"/>
                  <a:gd name="T70" fmla="*/ 8 w 58"/>
                  <a:gd name="T71" fmla="*/ 8 h 58"/>
                  <a:gd name="T72" fmla="*/ 17 w 58"/>
                  <a:gd name="T73" fmla="*/ 2 h 58"/>
                  <a:gd name="T74" fmla="*/ 29 w 58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58">
                    <a:moveTo>
                      <a:pt x="29" y="15"/>
                    </a:moveTo>
                    <a:lnTo>
                      <a:pt x="24" y="15"/>
                    </a:lnTo>
                    <a:lnTo>
                      <a:pt x="20" y="17"/>
                    </a:lnTo>
                    <a:lnTo>
                      <a:pt x="17" y="20"/>
                    </a:lnTo>
                    <a:lnTo>
                      <a:pt x="15" y="24"/>
                    </a:lnTo>
                    <a:lnTo>
                      <a:pt x="15" y="29"/>
                    </a:lnTo>
                    <a:lnTo>
                      <a:pt x="15" y="33"/>
                    </a:lnTo>
                    <a:lnTo>
                      <a:pt x="17" y="37"/>
                    </a:lnTo>
                    <a:lnTo>
                      <a:pt x="20" y="40"/>
                    </a:lnTo>
                    <a:lnTo>
                      <a:pt x="24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0"/>
                    </a:lnTo>
                    <a:lnTo>
                      <a:pt x="40" y="37"/>
                    </a:lnTo>
                    <a:lnTo>
                      <a:pt x="42" y="33"/>
                    </a:lnTo>
                    <a:lnTo>
                      <a:pt x="44" y="29"/>
                    </a:lnTo>
                    <a:lnTo>
                      <a:pt x="42" y="24"/>
                    </a:lnTo>
                    <a:lnTo>
                      <a:pt x="40" y="20"/>
                    </a:lnTo>
                    <a:lnTo>
                      <a:pt x="37" y="17"/>
                    </a:lnTo>
                    <a:lnTo>
                      <a:pt x="33" y="15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40" y="2"/>
                    </a:lnTo>
                    <a:lnTo>
                      <a:pt x="49" y="8"/>
                    </a:lnTo>
                    <a:lnTo>
                      <a:pt x="55" y="17"/>
                    </a:lnTo>
                    <a:lnTo>
                      <a:pt x="58" y="29"/>
                    </a:lnTo>
                    <a:lnTo>
                      <a:pt x="55" y="40"/>
                    </a:lnTo>
                    <a:lnTo>
                      <a:pt x="49" y="49"/>
                    </a:lnTo>
                    <a:lnTo>
                      <a:pt x="40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49"/>
                    </a:lnTo>
                    <a:lnTo>
                      <a:pt x="2" y="40"/>
                    </a:lnTo>
                    <a:lnTo>
                      <a:pt x="0" y="29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7" y="2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23" name="Freeform 1473">
                <a:extLst>
                  <a:ext uri="{FF2B5EF4-FFF2-40B4-BE49-F238E27FC236}">
                    <a16:creationId xmlns:a16="http://schemas.microsoft.com/office/drawing/2014/main" id="{F1AF5C09-6B14-42FE-9C22-0B9FADE3105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91713" y="5583237"/>
                <a:ext cx="92075" cy="90488"/>
              </a:xfrm>
              <a:custGeom>
                <a:avLst/>
                <a:gdLst>
                  <a:gd name="T0" fmla="*/ 29 w 58"/>
                  <a:gd name="T1" fmla="*/ 14 h 57"/>
                  <a:gd name="T2" fmla="*/ 24 w 58"/>
                  <a:gd name="T3" fmla="*/ 16 h 57"/>
                  <a:gd name="T4" fmla="*/ 20 w 58"/>
                  <a:gd name="T5" fmla="*/ 17 h 57"/>
                  <a:gd name="T6" fmla="*/ 17 w 58"/>
                  <a:gd name="T7" fmla="*/ 21 h 57"/>
                  <a:gd name="T8" fmla="*/ 15 w 58"/>
                  <a:gd name="T9" fmla="*/ 25 h 57"/>
                  <a:gd name="T10" fmla="*/ 15 w 58"/>
                  <a:gd name="T11" fmla="*/ 29 h 57"/>
                  <a:gd name="T12" fmla="*/ 15 w 58"/>
                  <a:gd name="T13" fmla="*/ 33 h 57"/>
                  <a:gd name="T14" fmla="*/ 17 w 58"/>
                  <a:gd name="T15" fmla="*/ 36 h 57"/>
                  <a:gd name="T16" fmla="*/ 20 w 58"/>
                  <a:gd name="T17" fmla="*/ 40 h 57"/>
                  <a:gd name="T18" fmla="*/ 24 w 58"/>
                  <a:gd name="T19" fmla="*/ 42 h 57"/>
                  <a:gd name="T20" fmla="*/ 29 w 58"/>
                  <a:gd name="T21" fmla="*/ 43 h 57"/>
                  <a:gd name="T22" fmla="*/ 33 w 58"/>
                  <a:gd name="T23" fmla="*/ 42 h 57"/>
                  <a:gd name="T24" fmla="*/ 37 w 58"/>
                  <a:gd name="T25" fmla="*/ 40 h 57"/>
                  <a:gd name="T26" fmla="*/ 40 w 58"/>
                  <a:gd name="T27" fmla="*/ 36 h 57"/>
                  <a:gd name="T28" fmla="*/ 42 w 58"/>
                  <a:gd name="T29" fmla="*/ 33 h 57"/>
                  <a:gd name="T30" fmla="*/ 44 w 58"/>
                  <a:gd name="T31" fmla="*/ 29 h 57"/>
                  <a:gd name="T32" fmla="*/ 42 w 58"/>
                  <a:gd name="T33" fmla="*/ 25 h 57"/>
                  <a:gd name="T34" fmla="*/ 40 w 58"/>
                  <a:gd name="T35" fmla="*/ 21 h 57"/>
                  <a:gd name="T36" fmla="*/ 37 w 58"/>
                  <a:gd name="T37" fmla="*/ 17 h 57"/>
                  <a:gd name="T38" fmla="*/ 33 w 58"/>
                  <a:gd name="T39" fmla="*/ 16 h 57"/>
                  <a:gd name="T40" fmla="*/ 29 w 58"/>
                  <a:gd name="T41" fmla="*/ 14 h 57"/>
                  <a:gd name="T42" fmla="*/ 29 w 58"/>
                  <a:gd name="T43" fmla="*/ 0 h 57"/>
                  <a:gd name="T44" fmla="*/ 40 w 58"/>
                  <a:gd name="T45" fmla="*/ 2 h 57"/>
                  <a:gd name="T46" fmla="*/ 49 w 58"/>
                  <a:gd name="T47" fmla="*/ 8 h 57"/>
                  <a:gd name="T48" fmla="*/ 55 w 58"/>
                  <a:gd name="T49" fmla="*/ 17 h 57"/>
                  <a:gd name="T50" fmla="*/ 58 w 58"/>
                  <a:gd name="T51" fmla="*/ 29 h 57"/>
                  <a:gd name="T52" fmla="*/ 55 w 58"/>
                  <a:gd name="T53" fmla="*/ 40 h 57"/>
                  <a:gd name="T54" fmla="*/ 49 w 58"/>
                  <a:gd name="T55" fmla="*/ 50 h 57"/>
                  <a:gd name="T56" fmla="*/ 40 w 58"/>
                  <a:gd name="T57" fmla="*/ 55 h 57"/>
                  <a:gd name="T58" fmla="*/ 29 w 58"/>
                  <a:gd name="T59" fmla="*/ 57 h 57"/>
                  <a:gd name="T60" fmla="*/ 17 w 58"/>
                  <a:gd name="T61" fmla="*/ 55 h 57"/>
                  <a:gd name="T62" fmla="*/ 8 w 58"/>
                  <a:gd name="T63" fmla="*/ 50 h 57"/>
                  <a:gd name="T64" fmla="*/ 2 w 58"/>
                  <a:gd name="T65" fmla="*/ 40 h 57"/>
                  <a:gd name="T66" fmla="*/ 0 w 58"/>
                  <a:gd name="T67" fmla="*/ 29 h 57"/>
                  <a:gd name="T68" fmla="*/ 2 w 58"/>
                  <a:gd name="T69" fmla="*/ 17 h 57"/>
                  <a:gd name="T70" fmla="*/ 8 w 58"/>
                  <a:gd name="T71" fmla="*/ 8 h 57"/>
                  <a:gd name="T72" fmla="*/ 17 w 58"/>
                  <a:gd name="T73" fmla="*/ 2 h 57"/>
                  <a:gd name="T74" fmla="*/ 29 w 58"/>
                  <a:gd name="T7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57">
                    <a:moveTo>
                      <a:pt x="29" y="14"/>
                    </a:moveTo>
                    <a:lnTo>
                      <a:pt x="24" y="16"/>
                    </a:lnTo>
                    <a:lnTo>
                      <a:pt x="20" y="17"/>
                    </a:lnTo>
                    <a:lnTo>
                      <a:pt x="17" y="21"/>
                    </a:lnTo>
                    <a:lnTo>
                      <a:pt x="15" y="25"/>
                    </a:lnTo>
                    <a:lnTo>
                      <a:pt x="15" y="29"/>
                    </a:lnTo>
                    <a:lnTo>
                      <a:pt x="15" y="33"/>
                    </a:lnTo>
                    <a:lnTo>
                      <a:pt x="17" y="36"/>
                    </a:lnTo>
                    <a:lnTo>
                      <a:pt x="20" y="40"/>
                    </a:lnTo>
                    <a:lnTo>
                      <a:pt x="24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0"/>
                    </a:lnTo>
                    <a:lnTo>
                      <a:pt x="40" y="36"/>
                    </a:lnTo>
                    <a:lnTo>
                      <a:pt x="42" y="33"/>
                    </a:lnTo>
                    <a:lnTo>
                      <a:pt x="44" y="29"/>
                    </a:lnTo>
                    <a:lnTo>
                      <a:pt x="42" y="25"/>
                    </a:lnTo>
                    <a:lnTo>
                      <a:pt x="40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4"/>
                    </a:lnTo>
                    <a:close/>
                    <a:moveTo>
                      <a:pt x="29" y="0"/>
                    </a:moveTo>
                    <a:lnTo>
                      <a:pt x="40" y="2"/>
                    </a:lnTo>
                    <a:lnTo>
                      <a:pt x="49" y="8"/>
                    </a:lnTo>
                    <a:lnTo>
                      <a:pt x="55" y="17"/>
                    </a:lnTo>
                    <a:lnTo>
                      <a:pt x="58" y="29"/>
                    </a:lnTo>
                    <a:lnTo>
                      <a:pt x="55" y="40"/>
                    </a:lnTo>
                    <a:lnTo>
                      <a:pt x="49" y="50"/>
                    </a:lnTo>
                    <a:lnTo>
                      <a:pt x="40" y="55"/>
                    </a:lnTo>
                    <a:lnTo>
                      <a:pt x="29" y="57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2" y="40"/>
                    </a:lnTo>
                    <a:lnTo>
                      <a:pt x="0" y="29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7" y="2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24" name="Freeform 1474">
                <a:extLst>
                  <a:ext uri="{FF2B5EF4-FFF2-40B4-BE49-F238E27FC236}">
                    <a16:creationId xmlns:a16="http://schemas.microsoft.com/office/drawing/2014/main" id="{2576C77A-6201-40F5-95A4-690D682D6D0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91713" y="5710237"/>
                <a:ext cx="92075" cy="90488"/>
              </a:xfrm>
              <a:custGeom>
                <a:avLst/>
                <a:gdLst>
                  <a:gd name="T0" fmla="*/ 29 w 58"/>
                  <a:gd name="T1" fmla="*/ 14 h 57"/>
                  <a:gd name="T2" fmla="*/ 24 w 58"/>
                  <a:gd name="T3" fmla="*/ 14 h 57"/>
                  <a:gd name="T4" fmla="*/ 20 w 58"/>
                  <a:gd name="T5" fmla="*/ 17 h 57"/>
                  <a:gd name="T6" fmla="*/ 17 w 58"/>
                  <a:gd name="T7" fmla="*/ 19 h 57"/>
                  <a:gd name="T8" fmla="*/ 15 w 58"/>
                  <a:gd name="T9" fmla="*/ 23 h 57"/>
                  <a:gd name="T10" fmla="*/ 15 w 58"/>
                  <a:gd name="T11" fmla="*/ 28 h 57"/>
                  <a:gd name="T12" fmla="*/ 15 w 58"/>
                  <a:gd name="T13" fmla="*/ 32 h 57"/>
                  <a:gd name="T14" fmla="*/ 17 w 58"/>
                  <a:gd name="T15" fmla="*/ 36 h 57"/>
                  <a:gd name="T16" fmla="*/ 20 w 58"/>
                  <a:gd name="T17" fmla="*/ 39 h 57"/>
                  <a:gd name="T18" fmla="*/ 24 w 58"/>
                  <a:gd name="T19" fmla="*/ 42 h 57"/>
                  <a:gd name="T20" fmla="*/ 29 w 58"/>
                  <a:gd name="T21" fmla="*/ 43 h 57"/>
                  <a:gd name="T22" fmla="*/ 33 w 58"/>
                  <a:gd name="T23" fmla="*/ 42 h 57"/>
                  <a:gd name="T24" fmla="*/ 37 w 58"/>
                  <a:gd name="T25" fmla="*/ 39 h 57"/>
                  <a:gd name="T26" fmla="*/ 40 w 58"/>
                  <a:gd name="T27" fmla="*/ 36 h 57"/>
                  <a:gd name="T28" fmla="*/ 42 w 58"/>
                  <a:gd name="T29" fmla="*/ 32 h 57"/>
                  <a:gd name="T30" fmla="*/ 44 w 58"/>
                  <a:gd name="T31" fmla="*/ 28 h 57"/>
                  <a:gd name="T32" fmla="*/ 42 w 58"/>
                  <a:gd name="T33" fmla="*/ 23 h 57"/>
                  <a:gd name="T34" fmla="*/ 40 w 58"/>
                  <a:gd name="T35" fmla="*/ 19 h 57"/>
                  <a:gd name="T36" fmla="*/ 37 w 58"/>
                  <a:gd name="T37" fmla="*/ 17 h 57"/>
                  <a:gd name="T38" fmla="*/ 33 w 58"/>
                  <a:gd name="T39" fmla="*/ 14 h 57"/>
                  <a:gd name="T40" fmla="*/ 29 w 58"/>
                  <a:gd name="T41" fmla="*/ 14 h 57"/>
                  <a:gd name="T42" fmla="*/ 29 w 58"/>
                  <a:gd name="T43" fmla="*/ 0 h 57"/>
                  <a:gd name="T44" fmla="*/ 40 w 58"/>
                  <a:gd name="T45" fmla="*/ 1 h 57"/>
                  <a:gd name="T46" fmla="*/ 49 w 58"/>
                  <a:gd name="T47" fmla="*/ 8 h 57"/>
                  <a:gd name="T48" fmla="*/ 55 w 58"/>
                  <a:gd name="T49" fmla="*/ 17 h 57"/>
                  <a:gd name="T50" fmla="*/ 58 w 58"/>
                  <a:gd name="T51" fmla="*/ 28 h 57"/>
                  <a:gd name="T52" fmla="*/ 55 w 58"/>
                  <a:gd name="T53" fmla="*/ 39 h 57"/>
                  <a:gd name="T54" fmla="*/ 49 w 58"/>
                  <a:gd name="T55" fmla="*/ 48 h 57"/>
                  <a:gd name="T56" fmla="*/ 40 w 58"/>
                  <a:gd name="T57" fmla="*/ 55 h 57"/>
                  <a:gd name="T58" fmla="*/ 29 w 58"/>
                  <a:gd name="T59" fmla="*/ 57 h 57"/>
                  <a:gd name="T60" fmla="*/ 17 w 58"/>
                  <a:gd name="T61" fmla="*/ 55 h 57"/>
                  <a:gd name="T62" fmla="*/ 8 w 58"/>
                  <a:gd name="T63" fmla="*/ 48 h 57"/>
                  <a:gd name="T64" fmla="*/ 2 w 58"/>
                  <a:gd name="T65" fmla="*/ 39 h 57"/>
                  <a:gd name="T66" fmla="*/ 0 w 58"/>
                  <a:gd name="T67" fmla="*/ 28 h 57"/>
                  <a:gd name="T68" fmla="*/ 2 w 58"/>
                  <a:gd name="T69" fmla="*/ 17 h 57"/>
                  <a:gd name="T70" fmla="*/ 8 w 58"/>
                  <a:gd name="T71" fmla="*/ 8 h 57"/>
                  <a:gd name="T72" fmla="*/ 17 w 58"/>
                  <a:gd name="T73" fmla="*/ 1 h 57"/>
                  <a:gd name="T74" fmla="*/ 29 w 58"/>
                  <a:gd name="T7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57">
                    <a:moveTo>
                      <a:pt x="29" y="14"/>
                    </a:moveTo>
                    <a:lnTo>
                      <a:pt x="24" y="14"/>
                    </a:lnTo>
                    <a:lnTo>
                      <a:pt x="20" y="17"/>
                    </a:lnTo>
                    <a:lnTo>
                      <a:pt x="17" y="19"/>
                    </a:lnTo>
                    <a:lnTo>
                      <a:pt x="15" y="23"/>
                    </a:lnTo>
                    <a:lnTo>
                      <a:pt x="15" y="28"/>
                    </a:lnTo>
                    <a:lnTo>
                      <a:pt x="15" y="32"/>
                    </a:lnTo>
                    <a:lnTo>
                      <a:pt x="17" y="36"/>
                    </a:lnTo>
                    <a:lnTo>
                      <a:pt x="20" y="39"/>
                    </a:lnTo>
                    <a:lnTo>
                      <a:pt x="24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39"/>
                    </a:lnTo>
                    <a:lnTo>
                      <a:pt x="40" y="36"/>
                    </a:lnTo>
                    <a:lnTo>
                      <a:pt x="42" y="32"/>
                    </a:lnTo>
                    <a:lnTo>
                      <a:pt x="44" y="28"/>
                    </a:lnTo>
                    <a:lnTo>
                      <a:pt x="42" y="23"/>
                    </a:lnTo>
                    <a:lnTo>
                      <a:pt x="40" y="19"/>
                    </a:lnTo>
                    <a:lnTo>
                      <a:pt x="37" y="17"/>
                    </a:lnTo>
                    <a:lnTo>
                      <a:pt x="33" y="14"/>
                    </a:lnTo>
                    <a:lnTo>
                      <a:pt x="29" y="14"/>
                    </a:lnTo>
                    <a:close/>
                    <a:moveTo>
                      <a:pt x="29" y="0"/>
                    </a:moveTo>
                    <a:lnTo>
                      <a:pt x="40" y="1"/>
                    </a:lnTo>
                    <a:lnTo>
                      <a:pt x="49" y="8"/>
                    </a:lnTo>
                    <a:lnTo>
                      <a:pt x="55" y="17"/>
                    </a:lnTo>
                    <a:lnTo>
                      <a:pt x="58" y="28"/>
                    </a:lnTo>
                    <a:lnTo>
                      <a:pt x="55" y="39"/>
                    </a:lnTo>
                    <a:lnTo>
                      <a:pt x="49" y="48"/>
                    </a:lnTo>
                    <a:lnTo>
                      <a:pt x="40" y="55"/>
                    </a:lnTo>
                    <a:lnTo>
                      <a:pt x="29" y="57"/>
                    </a:lnTo>
                    <a:lnTo>
                      <a:pt x="17" y="55"/>
                    </a:lnTo>
                    <a:lnTo>
                      <a:pt x="8" y="48"/>
                    </a:lnTo>
                    <a:lnTo>
                      <a:pt x="2" y="39"/>
                    </a:lnTo>
                    <a:lnTo>
                      <a:pt x="0" y="28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7" y="1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25" name="Freeform 1475">
                <a:extLst>
                  <a:ext uri="{FF2B5EF4-FFF2-40B4-BE49-F238E27FC236}">
                    <a16:creationId xmlns:a16="http://schemas.microsoft.com/office/drawing/2014/main" id="{236B4F33-0939-408C-B426-816C3AB95FF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91713" y="5834062"/>
                <a:ext cx="92075" cy="92075"/>
              </a:xfrm>
              <a:custGeom>
                <a:avLst/>
                <a:gdLst>
                  <a:gd name="T0" fmla="*/ 29 w 58"/>
                  <a:gd name="T1" fmla="*/ 15 h 58"/>
                  <a:gd name="T2" fmla="*/ 24 w 58"/>
                  <a:gd name="T3" fmla="*/ 16 h 58"/>
                  <a:gd name="T4" fmla="*/ 20 w 58"/>
                  <a:gd name="T5" fmla="*/ 17 h 58"/>
                  <a:gd name="T6" fmla="*/ 17 w 58"/>
                  <a:gd name="T7" fmla="*/ 21 h 58"/>
                  <a:gd name="T8" fmla="*/ 15 w 58"/>
                  <a:gd name="T9" fmla="*/ 25 h 58"/>
                  <a:gd name="T10" fmla="*/ 15 w 58"/>
                  <a:gd name="T11" fmla="*/ 29 h 58"/>
                  <a:gd name="T12" fmla="*/ 15 w 58"/>
                  <a:gd name="T13" fmla="*/ 33 h 58"/>
                  <a:gd name="T14" fmla="*/ 17 w 58"/>
                  <a:gd name="T15" fmla="*/ 37 h 58"/>
                  <a:gd name="T16" fmla="*/ 20 w 58"/>
                  <a:gd name="T17" fmla="*/ 41 h 58"/>
                  <a:gd name="T18" fmla="*/ 24 w 58"/>
                  <a:gd name="T19" fmla="*/ 42 h 58"/>
                  <a:gd name="T20" fmla="*/ 29 w 58"/>
                  <a:gd name="T21" fmla="*/ 43 h 58"/>
                  <a:gd name="T22" fmla="*/ 33 w 58"/>
                  <a:gd name="T23" fmla="*/ 42 h 58"/>
                  <a:gd name="T24" fmla="*/ 37 w 58"/>
                  <a:gd name="T25" fmla="*/ 41 h 58"/>
                  <a:gd name="T26" fmla="*/ 40 w 58"/>
                  <a:gd name="T27" fmla="*/ 37 h 58"/>
                  <a:gd name="T28" fmla="*/ 42 w 58"/>
                  <a:gd name="T29" fmla="*/ 33 h 58"/>
                  <a:gd name="T30" fmla="*/ 44 w 58"/>
                  <a:gd name="T31" fmla="*/ 29 h 58"/>
                  <a:gd name="T32" fmla="*/ 42 w 58"/>
                  <a:gd name="T33" fmla="*/ 25 h 58"/>
                  <a:gd name="T34" fmla="*/ 40 w 58"/>
                  <a:gd name="T35" fmla="*/ 21 h 58"/>
                  <a:gd name="T36" fmla="*/ 37 w 58"/>
                  <a:gd name="T37" fmla="*/ 17 h 58"/>
                  <a:gd name="T38" fmla="*/ 33 w 58"/>
                  <a:gd name="T39" fmla="*/ 16 h 58"/>
                  <a:gd name="T40" fmla="*/ 29 w 58"/>
                  <a:gd name="T41" fmla="*/ 15 h 58"/>
                  <a:gd name="T42" fmla="*/ 29 w 58"/>
                  <a:gd name="T43" fmla="*/ 0 h 58"/>
                  <a:gd name="T44" fmla="*/ 40 w 58"/>
                  <a:gd name="T45" fmla="*/ 3 h 58"/>
                  <a:gd name="T46" fmla="*/ 49 w 58"/>
                  <a:gd name="T47" fmla="*/ 8 h 58"/>
                  <a:gd name="T48" fmla="*/ 55 w 58"/>
                  <a:gd name="T49" fmla="*/ 17 h 58"/>
                  <a:gd name="T50" fmla="*/ 58 w 58"/>
                  <a:gd name="T51" fmla="*/ 29 h 58"/>
                  <a:gd name="T52" fmla="*/ 55 w 58"/>
                  <a:gd name="T53" fmla="*/ 41 h 58"/>
                  <a:gd name="T54" fmla="*/ 49 w 58"/>
                  <a:gd name="T55" fmla="*/ 50 h 58"/>
                  <a:gd name="T56" fmla="*/ 40 w 58"/>
                  <a:gd name="T57" fmla="*/ 55 h 58"/>
                  <a:gd name="T58" fmla="*/ 29 w 58"/>
                  <a:gd name="T59" fmla="*/ 58 h 58"/>
                  <a:gd name="T60" fmla="*/ 17 w 58"/>
                  <a:gd name="T61" fmla="*/ 55 h 58"/>
                  <a:gd name="T62" fmla="*/ 8 w 58"/>
                  <a:gd name="T63" fmla="*/ 50 h 58"/>
                  <a:gd name="T64" fmla="*/ 2 w 58"/>
                  <a:gd name="T65" fmla="*/ 41 h 58"/>
                  <a:gd name="T66" fmla="*/ 0 w 58"/>
                  <a:gd name="T67" fmla="*/ 29 h 58"/>
                  <a:gd name="T68" fmla="*/ 2 w 58"/>
                  <a:gd name="T69" fmla="*/ 17 h 58"/>
                  <a:gd name="T70" fmla="*/ 8 w 58"/>
                  <a:gd name="T71" fmla="*/ 8 h 58"/>
                  <a:gd name="T72" fmla="*/ 17 w 58"/>
                  <a:gd name="T73" fmla="*/ 3 h 58"/>
                  <a:gd name="T74" fmla="*/ 29 w 58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58">
                    <a:moveTo>
                      <a:pt x="29" y="15"/>
                    </a:moveTo>
                    <a:lnTo>
                      <a:pt x="24" y="16"/>
                    </a:lnTo>
                    <a:lnTo>
                      <a:pt x="20" y="17"/>
                    </a:lnTo>
                    <a:lnTo>
                      <a:pt x="17" y="21"/>
                    </a:lnTo>
                    <a:lnTo>
                      <a:pt x="15" y="25"/>
                    </a:lnTo>
                    <a:lnTo>
                      <a:pt x="15" y="29"/>
                    </a:lnTo>
                    <a:lnTo>
                      <a:pt x="15" y="33"/>
                    </a:lnTo>
                    <a:lnTo>
                      <a:pt x="17" y="37"/>
                    </a:lnTo>
                    <a:lnTo>
                      <a:pt x="20" y="41"/>
                    </a:lnTo>
                    <a:lnTo>
                      <a:pt x="24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1"/>
                    </a:lnTo>
                    <a:lnTo>
                      <a:pt x="40" y="37"/>
                    </a:lnTo>
                    <a:lnTo>
                      <a:pt x="42" y="33"/>
                    </a:lnTo>
                    <a:lnTo>
                      <a:pt x="44" y="29"/>
                    </a:lnTo>
                    <a:lnTo>
                      <a:pt x="42" y="25"/>
                    </a:lnTo>
                    <a:lnTo>
                      <a:pt x="40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40" y="3"/>
                    </a:lnTo>
                    <a:lnTo>
                      <a:pt x="49" y="8"/>
                    </a:lnTo>
                    <a:lnTo>
                      <a:pt x="55" y="17"/>
                    </a:lnTo>
                    <a:lnTo>
                      <a:pt x="58" y="29"/>
                    </a:lnTo>
                    <a:lnTo>
                      <a:pt x="55" y="41"/>
                    </a:lnTo>
                    <a:lnTo>
                      <a:pt x="49" y="50"/>
                    </a:lnTo>
                    <a:lnTo>
                      <a:pt x="40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2" y="41"/>
                    </a:lnTo>
                    <a:lnTo>
                      <a:pt x="0" y="29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7" y="3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426" name="Группа 425">
            <a:extLst>
              <a:ext uri="{FF2B5EF4-FFF2-40B4-BE49-F238E27FC236}">
                <a16:creationId xmlns:a16="http://schemas.microsoft.com/office/drawing/2014/main" id="{07985851-563E-4D13-A551-E2C5635C75C5}"/>
              </a:ext>
            </a:extLst>
          </p:cNvPr>
          <p:cNvGrpSpPr/>
          <p:nvPr/>
        </p:nvGrpSpPr>
        <p:grpSpPr>
          <a:xfrm>
            <a:off x="10029001" y="4889405"/>
            <a:ext cx="461439" cy="461439"/>
            <a:chOff x="3207650" y="3548759"/>
            <a:chExt cx="937258" cy="937258"/>
          </a:xfrm>
        </p:grpSpPr>
        <p:sp>
          <p:nvSpPr>
            <p:cNvPr id="427" name="Овал 426">
              <a:extLst>
                <a:ext uri="{FF2B5EF4-FFF2-40B4-BE49-F238E27FC236}">
                  <a16:creationId xmlns:a16="http://schemas.microsoft.com/office/drawing/2014/main" id="{C79FE080-C8DD-4696-BB7C-40D4DB4FA272}"/>
                </a:ext>
              </a:extLst>
            </p:cNvPr>
            <p:cNvSpPr/>
            <p:nvPr/>
          </p:nvSpPr>
          <p:spPr>
            <a:xfrm>
              <a:off x="3207650" y="3548759"/>
              <a:ext cx="937258" cy="937258"/>
            </a:xfrm>
            <a:prstGeom prst="ellipse">
              <a:avLst/>
            </a:prstGeom>
            <a:solidFill>
              <a:srgbClr val="DD1A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28" name="Группа 120">
              <a:extLst>
                <a:ext uri="{FF2B5EF4-FFF2-40B4-BE49-F238E27FC236}">
                  <a16:creationId xmlns:a16="http://schemas.microsoft.com/office/drawing/2014/main" id="{26799EDE-1C11-43E6-B26F-83E40CAE1817}"/>
                </a:ext>
              </a:extLst>
            </p:cNvPr>
            <p:cNvGrpSpPr/>
            <p:nvPr/>
          </p:nvGrpSpPr>
          <p:grpSpPr>
            <a:xfrm>
              <a:off x="3433240" y="3752728"/>
              <a:ext cx="460047" cy="490931"/>
              <a:chOff x="10004363" y="5262562"/>
              <a:chExt cx="685801" cy="731838"/>
            </a:xfrm>
            <a:solidFill>
              <a:schemeClr val="bg1"/>
            </a:solidFill>
          </p:grpSpPr>
          <p:sp>
            <p:nvSpPr>
              <p:cNvPr id="429" name="Freeform 1454">
                <a:extLst>
                  <a:ext uri="{FF2B5EF4-FFF2-40B4-BE49-F238E27FC236}">
                    <a16:creationId xmlns:a16="http://schemas.microsoft.com/office/drawing/2014/main" id="{EFC75712-4754-4719-A903-F95A87B7B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04363" y="5481637"/>
                <a:ext cx="365125" cy="512763"/>
              </a:xfrm>
              <a:custGeom>
                <a:avLst/>
                <a:gdLst>
                  <a:gd name="T0" fmla="*/ 35 w 230"/>
                  <a:gd name="T1" fmla="*/ 0 h 323"/>
                  <a:gd name="T2" fmla="*/ 49 w 230"/>
                  <a:gd name="T3" fmla="*/ 0 h 323"/>
                  <a:gd name="T4" fmla="*/ 49 w 230"/>
                  <a:gd name="T5" fmla="*/ 28 h 323"/>
                  <a:gd name="T6" fmla="*/ 47 w 230"/>
                  <a:gd name="T7" fmla="*/ 38 h 323"/>
                  <a:gd name="T8" fmla="*/ 39 w 230"/>
                  <a:gd name="T9" fmla="*/ 49 h 323"/>
                  <a:gd name="T10" fmla="*/ 30 w 230"/>
                  <a:gd name="T11" fmla="*/ 61 h 323"/>
                  <a:gd name="T12" fmla="*/ 25 w 230"/>
                  <a:gd name="T13" fmla="*/ 68 h 323"/>
                  <a:gd name="T14" fmla="*/ 19 w 230"/>
                  <a:gd name="T15" fmla="*/ 74 h 323"/>
                  <a:gd name="T16" fmla="*/ 15 w 230"/>
                  <a:gd name="T17" fmla="*/ 81 h 323"/>
                  <a:gd name="T18" fmla="*/ 14 w 230"/>
                  <a:gd name="T19" fmla="*/ 86 h 323"/>
                  <a:gd name="T20" fmla="*/ 14 w 230"/>
                  <a:gd name="T21" fmla="*/ 302 h 323"/>
                  <a:gd name="T22" fmla="*/ 14 w 230"/>
                  <a:gd name="T23" fmla="*/ 305 h 323"/>
                  <a:gd name="T24" fmla="*/ 15 w 230"/>
                  <a:gd name="T25" fmla="*/ 306 h 323"/>
                  <a:gd name="T26" fmla="*/ 18 w 230"/>
                  <a:gd name="T27" fmla="*/ 309 h 323"/>
                  <a:gd name="T28" fmla="*/ 21 w 230"/>
                  <a:gd name="T29" fmla="*/ 309 h 323"/>
                  <a:gd name="T30" fmla="*/ 208 w 230"/>
                  <a:gd name="T31" fmla="*/ 309 h 323"/>
                  <a:gd name="T32" fmla="*/ 210 w 230"/>
                  <a:gd name="T33" fmla="*/ 309 h 323"/>
                  <a:gd name="T34" fmla="*/ 213 w 230"/>
                  <a:gd name="T35" fmla="*/ 306 h 323"/>
                  <a:gd name="T36" fmla="*/ 214 w 230"/>
                  <a:gd name="T37" fmla="*/ 305 h 323"/>
                  <a:gd name="T38" fmla="*/ 216 w 230"/>
                  <a:gd name="T39" fmla="*/ 302 h 323"/>
                  <a:gd name="T40" fmla="*/ 216 w 230"/>
                  <a:gd name="T41" fmla="*/ 86 h 323"/>
                  <a:gd name="T42" fmla="*/ 213 w 230"/>
                  <a:gd name="T43" fmla="*/ 81 h 323"/>
                  <a:gd name="T44" fmla="*/ 209 w 230"/>
                  <a:gd name="T45" fmla="*/ 74 h 323"/>
                  <a:gd name="T46" fmla="*/ 204 w 230"/>
                  <a:gd name="T47" fmla="*/ 68 h 323"/>
                  <a:gd name="T48" fmla="*/ 199 w 230"/>
                  <a:gd name="T49" fmla="*/ 61 h 323"/>
                  <a:gd name="T50" fmla="*/ 189 w 230"/>
                  <a:gd name="T51" fmla="*/ 49 h 323"/>
                  <a:gd name="T52" fmla="*/ 182 w 230"/>
                  <a:gd name="T53" fmla="*/ 38 h 323"/>
                  <a:gd name="T54" fmla="*/ 179 w 230"/>
                  <a:gd name="T55" fmla="*/ 28 h 323"/>
                  <a:gd name="T56" fmla="*/ 179 w 230"/>
                  <a:gd name="T57" fmla="*/ 0 h 323"/>
                  <a:gd name="T58" fmla="*/ 193 w 230"/>
                  <a:gd name="T59" fmla="*/ 0 h 323"/>
                  <a:gd name="T60" fmla="*/ 193 w 230"/>
                  <a:gd name="T61" fmla="*/ 28 h 323"/>
                  <a:gd name="T62" fmla="*/ 195 w 230"/>
                  <a:gd name="T63" fmla="*/ 32 h 323"/>
                  <a:gd name="T64" fmla="*/ 199 w 230"/>
                  <a:gd name="T65" fmla="*/ 39 h 323"/>
                  <a:gd name="T66" fmla="*/ 204 w 230"/>
                  <a:gd name="T67" fmla="*/ 45 h 323"/>
                  <a:gd name="T68" fmla="*/ 209 w 230"/>
                  <a:gd name="T69" fmla="*/ 52 h 323"/>
                  <a:gd name="T70" fmla="*/ 220 w 230"/>
                  <a:gd name="T71" fmla="*/ 64 h 323"/>
                  <a:gd name="T72" fmla="*/ 226 w 230"/>
                  <a:gd name="T73" fmla="*/ 76 h 323"/>
                  <a:gd name="T74" fmla="*/ 230 w 230"/>
                  <a:gd name="T75" fmla="*/ 86 h 323"/>
                  <a:gd name="T76" fmla="*/ 230 w 230"/>
                  <a:gd name="T77" fmla="*/ 302 h 323"/>
                  <a:gd name="T78" fmla="*/ 226 w 230"/>
                  <a:gd name="T79" fmla="*/ 313 h 323"/>
                  <a:gd name="T80" fmla="*/ 218 w 230"/>
                  <a:gd name="T81" fmla="*/ 320 h 323"/>
                  <a:gd name="T82" fmla="*/ 208 w 230"/>
                  <a:gd name="T83" fmla="*/ 323 h 323"/>
                  <a:gd name="T84" fmla="*/ 21 w 230"/>
                  <a:gd name="T85" fmla="*/ 323 h 323"/>
                  <a:gd name="T86" fmla="*/ 10 w 230"/>
                  <a:gd name="T87" fmla="*/ 320 h 323"/>
                  <a:gd name="T88" fmla="*/ 2 w 230"/>
                  <a:gd name="T89" fmla="*/ 313 h 323"/>
                  <a:gd name="T90" fmla="*/ 0 w 230"/>
                  <a:gd name="T91" fmla="*/ 302 h 323"/>
                  <a:gd name="T92" fmla="*/ 0 w 230"/>
                  <a:gd name="T93" fmla="*/ 86 h 323"/>
                  <a:gd name="T94" fmla="*/ 2 w 230"/>
                  <a:gd name="T95" fmla="*/ 76 h 323"/>
                  <a:gd name="T96" fmla="*/ 9 w 230"/>
                  <a:gd name="T97" fmla="*/ 64 h 323"/>
                  <a:gd name="T98" fmla="*/ 19 w 230"/>
                  <a:gd name="T99" fmla="*/ 52 h 323"/>
                  <a:gd name="T100" fmla="*/ 25 w 230"/>
                  <a:gd name="T101" fmla="*/ 45 h 323"/>
                  <a:gd name="T102" fmla="*/ 30 w 230"/>
                  <a:gd name="T103" fmla="*/ 39 h 323"/>
                  <a:gd name="T104" fmla="*/ 34 w 230"/>
                  <a:gd name="T105" fmla="*/ 32 h 323"/>
                  <a:gd name="T106" fmla="*/ 35 w 230"/>
                  <a:gd name="T107" fmla="*/ 28 h 323"/>
                  <a:gd name="T108" fmla="*/ 35 w 230"/>
                  <a:gd name="T109" fmla="*/ 0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30" h="323">
                    <a:moveTo>
                      <a:pt x="35" y="0"/>
                    </a:moveTo>
                    <a:lnTo>
                      <a:pt x="49" y="0"/>
                    </a:lnTo>
                    <a:lnTo>
                      <a:pt x="49" y="28"/>
                    </a:lnTo>
                    <a:lnTo>
                      <a:pt x="47" y="38"/>
                    </a:lnTo>
                    <a:lnTo>
                      <a:pt x="39" y="49"/>
                    </a:lnTo>
                    <a:lnTo>
                      <a:pt x="30" y="61"/>
                    </a:lnTo>
                    <a:lnTo>
                      <a:pt x="25" y="68"/>
                    </a:lnTo>
                    <a:lnTo>
                      <a:pt x="19" y="74"/>
                    </a:lnTo>
                    <a:lnTo>
                      <a:pt x="15" y="81"/>
                    </a:lnTo>
                    <a:lnTo>
                      <a:pt x="14" y="86"/>
                    </a:lnTo>
                    <a:lnTo>
                      <a:pt x="14" y="302"/>
                    </a:lnTo>
                    <a:lnTo>
                      <a:pt x="14" y="305"/>
                    </a:lnTo>
                    <a:lnTo>
                      <a:pt x="15" y="306"/>
                    </a:lnTo>
                    <a:lnTo>
                      <a:pt x="18" y="309"/>
                    </a:lnTo>
                    <a:lnTo>
                      <a:pt x="21" y="309"/>
                    </a:lnTo>
                    <a:lnTo>
                      <a:pt x="208" y="309"/>
                    </a:lnTo>
                    <a:lnTo>
                      <a:pt x="210" y="309"/>
                    </a:lnTo>
                    <a:lnTo>
                      <a:pt x="213" y="306"/>
                    </a:lnTo>
                    <a:lnTo>
                      <a:pt x="214" y="305"/>
                    </a:lnTo>
                    <a:lnTo>
                      <a:pt x="216" y="302"/>
                    </a:lnTo>
                    <a:lnTo>
                      <a:pt x="216" y="86"/>
                    </a:lnTo>
                    <a:lnTo>
                      <a:pt x="213" y="81"/>
                    </a:lnTo>
                    <a:lnTo>
                      <a:pt x="209" y="74"/>
                    </a:lnTo>
                    <a:lnTo>
                      <a:pt x="204" y="68"/>
                    </a:lnTo>
                    <a:lnTo>
                      <a:pt x="199" y="61"/>
                    </a:lnTo>
                    <a:lnTo>
                      <a:pt x="189" y="49"/>
                    </a:lnTo>
                    <a:lnTo>
                      <a:pt x="182" y="38"/>
                    </a:lnTo>
                    <a:lnTo>
                      <a:pt x="179" y="28"/>
                    </a:lnTo>
                    <a:lnTo>
                      <a:pt x="179" y="0"/>
                    </a:lnTo>
                    <a:lnTo>
                      <a:pt x="193" y="0"/>
                    </a:lnTo>
                    <a:lnTo>
                      <a:pt x="193" y="28"/>
                    </a:lnTo>
                    <a:lnTo>
                      <a:pt x="195" y="32"/>
                    </a:lnTo>
                    <a:lnTo>
                      <a:pt x="199" y="39"/>
                    </a:lnTo>
                    <a:lnTo>
                      <a:pt x="204" y="45"/>
                    </a:lnTo>
                    <a:lnTo>
                      <a:pt x="209" y="52"/>
                    </a:lnTo>
                    <a:lnTo>
                      <a:pt x="220" y="64"/>
                    </a:lnTo>
                    <a:lnTo>
                      <a:pt x="226" y="76"/>
                    </a:lnTo>
                    <a:lnTo>
                      <a:pt x="230" y="86"/>
                    </a:lnTo>
                    <a:lnTo>
                      <a:pt x="230" y="302"/>
                    </a:lnTo>
                    <a:lnTo>
                      <a:pt x="226" y="313"/>
                    </a:lnTo>
                    <a:lnTo>
                      <a:pt x="218" y="320"/>
                    </a:lnTo>
                    <a:lnTo>
                      <a:pt x="208" y="323"/>
                    </a:lnTo>
                    <a:lnTo>
                      <a:pt x="21" y="323"/>
                    </a:lnTo>
                    <a:lnTo>
                      <a:pt x="10" y="320"/>
                    </a:lnTo>
                    <a:lnTo>
                      <a:pt x="2" y="313"/>
                    </a:lnTo>
                    <a:lnTo>
                      <a:pt x="0" y="302"/>
                    </a:lnTo>
                    <a:lnTo>
                      <a:pt x="0" y="86"/>
                    </a:lnTo>
                    <a:lnTo>
                      <a:pt x="2" y="76"/>
                    </a:lnTo>
                    <a:lnTo>
                      <a:pt x="9" y="64"/>
                    </a:lnTo>
                    <a:lnTo>
                      <a:pt x="19" y="52"/>
                    </a:lnTo>
                    <a:lnTo>
                      <a:pt x="25" y="45"/>
                    </a:lnTo>
                    <a:lnTo>
                      <a:pt x="30" y="39"/>
                    </a:lnTo>
                    <a:lnTo>
                      <a:pt x="34" y="32"/>
                    </a:lnTo>
                    <a:lnTo>
                      <a:pt x="35" y="28"/>
                    </a:lnTo>
                    <a:lnTo>
                      <a:pt x="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0" name="Freeform 1455">
                <a:extLst>
                  <a:ext uri="{FF2B5EF4-FFF2-40B4-BE49-F238E27FC236}">
                    <a16:creationId xmlns:a16="http://schemas.microsoft.com/office/drawing/2014/main" id="{A2A0CC2D-EFEF-40A9-946E-C84FD9B2E6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26588" y="5400675"/>
                <a:ext cx="320675" cy="90488"/>
              </a:xfrm>
              <a:custGeom>
                <a:avLst/>
                <a:gdLst>
                  <a:gd name="T0" fmla="*/ 13 w 202"/>
                  <a:gd name="T1" fmla="*/ 14 h 57"/>
                  <a:gd name="T2" fmla="*/ 13 w 202"/>
                  <a:gd name="T3" fmla="*/ 43 h 57"/>
                  <a:gd name="T4" fmla="*/ 187 w 202"/>
                  <a:gd name="T5" fmla="*/ 43 h 57"/>
                  <a:gd name="T6" fmla="*/ 187 w 202"/>
                  <a:gd name="T7" fmla="*/ 14 h 57"/>
                  <a:gd name="T8" fmla="*/ 13 w 202"/>
                  <a:gd name="T9" fmla="*/ 14 h 57"/>
                  <a:gd name="T10" fmla="*/ 13 w 202"/>
                  <a:gd name="T11" fmla="*/ 0 h 57"/>
                  <a:gd name="T12" fmla="*/ 187 w 202"/>
                  <a:gd name="T13" fmla="*/ 0 h 57"/>
                  <a:gd name="T14" fmla="*/ 191 w 202"/>
                  <a:gd name="T15" fmla="*/ 1 h 57"/>
                  <a:gd name="T16" fmla="*/ 195 w 202"/>
                  <a:gd name="T17" fmla="*/ 2 h 57"/>
                  <a:gd name="T18" fmla="*/ 198 w 202"/>
                  <a:gd name="T19" fmla="*/ 6 h 57"/>
                  <a:gd name="T20" fmla="*/ 200 w 202"/>
                  <a:gd name="T21" fmla="*/ 10 h 57"/>
                  <a:gd name="T22" fmla="*/ 202 w 202"/>
                  <a:gd name="T23" fmla="*/ 14 h 57"/>
                  <a:gd name="T24" fmla="*/ 202 w 202"/>
                  <a:gd name="T25" fmla="*/ 43 h 57"/>
                  <a:gd name="T26" fmla="*/ 200 w 202"/>
                  <a:gd name="T27" fmla="*/ 47 h 57"/>
                  <a:gd name="T28" fmla="*/ 198 w 202"/>
                  <a:gd name="T29" fmla="*/ 51 h 57"/>
                  <a:gd name="T30" fmla="*/ 195 w 202"/>
                  <a:gd name="T31" fmla="*/ 55 h 57"/>
                  <a:gd name="T32" fmla="*/ 191 w 202"/>
                  <a:gd name="T33" fmla="*/ 56 h 57"/>
                  <a:gd name="T34" fmla="*/ 187 w 202"/>
                  <a:gd name="T35" fmla="*/ 57 h 57"/>
                  <a:gd name="T36" fmla="*/ 13 w 202"/>
                  <a:gd name="T37" fmla="*/ 57 h 57"/>
                  <a:gd name="T38" fmla="*/ 9 w 202"/>
                  <a:gd name="T39" fmla="*/ 56 h 57"/>
                  <a:gd name="T40" fmla="*/ 5 w 202"/>
                  <a:gd name="T41" fmla="*/ 55 h 57"/>
                  <a:gd name="T42" fmla="*/ 3 w 202"/>
                  <a:gd name="T43" fmla="*/ 51 h 57"/>
                  <a:gd name="T44" fmla="*/ 0 w 202"/>
                  <a:gd name="T45" fmla="*/ 47 h 57"/>
                  <a:gd name="T46" fmla="*/ 0 w 202"/>
                  <a:gd name="T47" fmla="*/ 43 h 57"/>
                  <a:gd name="T48" fmla="*/ 0 w 202"/>
                  <a:gd name="T49" fmla="*/ 14 h 57"/>
                  <a:gd name="T50" fmla="*/ 0 w 202"/>
                  <a:gd name="T51" fmla="*/ 10 h 57"/>
                  <a:gd name="T52" fmla="*/ 3 w 202"/>
                  <a:gd name="T53" fmla="*/ 6 h 57"/>
                  <a:gd name="T54" fmla="*/ 5 w 202"/>
                  <a:gd name="T55" fmla="*/ 2 h 57"/>
                  <a:gd name="T56" fmla="*/ 9 w 202"/>
                  <a:gd name="T57" fmla="*/ 1 h 57"/>
                  <a:gd name="T58" fmla="*/ 13 w 202"/>
                  <a:gd name="T59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02" h="57">
                    <a:moveTo>
                      <a:pt x="13" y="14"/>
                    </a:moveTo>
                    <a:lnTo>
                      <a:pt x="13" y="43"/>
                    </a:lnTo>
                    <a:lnTo>
                      <a:pt x="187" y="43"/>
                    </a:lnTo>
                    <a:lnTo>
                      <a:pt x="187" y="14"/>
                    </a:lnTo>
                    <a:lnTo>
                      <a:pt x="13" y="14"/>
                    </a:lnTo>
                    <a:close/>
                    <a:moveTo>
                      <a:pt x="13" y="0"/>
                    </a:moveTo>
                    <a:lnTo>
                      <a:pt x="187" y="0"/>
                    </a:lnTo>
                    <a:lnTo>
                      <a:pt x="191" y="1"/>
                    </a:lnTo>
                    <a:lnTo>
                      <a:pt x="195" y="2"/>
                    </a:lnTo>
                    <a:lnTo>
                      <a:pt x="198" y="6"/>
                    </a:lnTo>
                    <a:lnTo>
                      <a:pt x="200" y="10"/>
                    </a:lnTo>
                    <a:lnTo>
                      <a:pt x="202" y="14"/>
                    </a:lnTo>
                    <a:lnTo>
                      <a:pt x="202" y="43"/>
                    </a:lnTo>
                    <a:lnTo>
                      <a:pt x="200" y="47"/>
                    </a:lnTo>
                    <a:lnTo>
                      <a:pt x="198" y="51"/>
                    </a:lnTo>
                    <a:lnTo>
                      <a:pt x="195" y="55"/>
                    </a:lnTo>
                    <a:lnTo>
                      <a:pt x="191" y="56"/>
                    </a:lnTo>
                    <a:lnTo>
                      <a:pt x="187" y="57"/>
                    </a:lnTo>
                    <a:lnTo>
                      <a:pt x="13" y="57"/>
                    </a:lnTo>
                    <a:lnTo>
                      <a:pt x="9" y="56"/>
                    </a:lnTo>
                    <a:lnTo>
                      <a:pt x="5" y="55"/>
                    </a:lnTo>
                    <a:lnTo>
                      <a:pt x="3" y="51"/>
                    </a:lnTo>
                    <a:lnTo>
                      <a:pt x="0" y="47"/>
                    </a:lnTo>
                    <a:lnTo>
                      <a:pt x="0" y="43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3" y="6"/>
                    </a:lnTo>
                    <a:lnTo>
                      <a:pt x="5" y="2"/>
                    </a:lnTo>
                    <a:lnTo>
                      <a:pt x="9" y="1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1" name="Rectangle 1456">
                <a:extLst>
                  <a:ext uri="{FF2B5EF4-FFF2-40B4-BE49-F238E27FC236}">
                    <a16:creationId xmlns:a16="http://schemas.microsoft.com/office/drawing/2014/main" id="{C36148ED-9FEA-47F1-AFB3-30291830E6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72626" y="5514975"/>
                <a:ext cx="228600" cy="222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2" name="Rectangle 1457">
                <a:extLst>
                  <a:ext uri="{FF2B5EF4-FFF2-40B4-BE49-F238E27FC236}">
                    <a16:creationId xmlns:a16="http://schemas.microsoft.com/office/drawing/2014/main" id="{8BCE1959-F9C2-458A-ABB9-D48043732B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2151" y="5411787"/>
                <a:ext cx="23813" cy="698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3" name="Rectangle 1458">
                <a:extLst>
                  <a:ext uri="{FF2B5EF4-FFF2-40B4-BE49-F238E27FC236}">
                    <a16:creationId xmlns:a16="http://schemas.microsoft.com/office/drawing/2014/main" id="{604838ED-AB2C-43B6-AD3B-D2AE5EB61B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8188" y="5411787"/>
                <a:ext cx="23813" cy="698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4" name="Rectangle 1459">
                <a:extLst>
                  <a:ext uri="{FF2B5EF4-FFF2-40B4-BE49-F238E27FC236}">
                    <a16:creationId xmlns:a16="http://schemas.microsoft.com/office/drawing/2014/main" id="{2EB62A35-FB95-43F1-B454-858ED5B5AF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20263" y="5411787"/>
                <a:ext cx="22225" cy="698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5" name="Rectangle 1460">
                <a:extLst>
                  <a:ext uri="{FF2B5EF4-FFF2-40B4-BE49-F238E27FC236}">
                    <a16:creationId xmlns:a16="http://schemas.microsoft.com/office/drawing/2014/main" id="{291D0973-3A0C-4D1A-B7DE-A189DC384E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74226" y="5411787"/>
                <a:ext cx="22225" cy="698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6" name="Rectangle 1461">
                <a:extLst>
                  <a:ext uri="{FF2B5EF4-FFF2-40B4-BE49-F238E27FC236}">
                    <a16:creationId xmlns:a16="http://schemas.microsoft.com/office/drawing/2014/main" id="{2638064B-9E1F-450D-B493-FC07D0A4CC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66301" y="5411787"/>
                <a:ext cx="22225" cy="698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7" name="Freeform 1462">
                <a:extLst>
                  <a:ext uri="{FF2B5EF4-FFF2-40B4-BE49-F238E27FC236}">
                    <a16:creationId xmlns:a16="http://schemas.microsoft.com/office/drawing/2014/main" id="{99B827A3-DE02-4C50-BD8C-BCD4D3BE900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72626" y="5697537"/>
                <a:ext cx="160338" cy="160338"/>
              </a:xfrm>
              <a:custGeom>
                <a:avLst/>
                <a:gdLst>
                  <a:gd name="T0" fmla="*/ 43 w 101"/>
                  <a:gd name="T1" fmla="*/ 14 h 101"/>
                  <a:gd name="T2" fmla="*/ 43 w 101"/>
                  <a:gd name="T3" fmla="*/ 43 h 101"/>
                  <a:gd name="T4" fmla="*/ 14 w 101"/>
                  <a:gd name="T5" fmla="*/ 43 h 101"/>
                  <a:gd name="T6" fmla="*/ 14 w 101"/>
                  <a:gd name="T7" fmla="*/ 57 h 101"/>
                  <a:gd name="T8" fmla="*/ 43 w 101"/>
                  <a:gd name="T9" fmla="*/ 57 h 101"/>
                  <a:gd name="T10" fmla="*/ 43 w 101"/>
                  <a:gd name="T11" fmla="*/ 86 h 101"/>
                  <a:gd name="T12" fmla="*/ 56 w 101"/>
                  <a:gd name="T13" fmla="*/ 86 h 101"/>
                  <a:gd name="T14" fmla="*/ 56 w 101"/>
                  <a:gd name="T15" fmla="*/ 57 h 101"/>
                  <a:gd name="T16" fmla="*/ 86 w 101"/>
                  <a:gd name="T17" fmla="*/ 57 h 101"/>
                  <a:gd name="T18" fmla="*/ 86 w 101"/>
                  <a:gd name="T19" fmla="*/ 43 h 101"/>
                  <a:gd name="T20" fmla="*/ 56 w 101"/>
                  <a:gd name="T21" fmla="*/ 43 h 101"/>
                  <a:gd name="T22" fmla="*/ 56 w 101"/>
                  <a:gd name="T23" fmla="*/ 14 h 101"/>
                  <a:gd name="T24" fmla="*/ 43 w 101"/>
                  <a:gd name="T25" fmla="*/ 14 h 101"/>
                  <a:gd name="T26" fmla="*/ 29 w 101"/>
                  <a:gd name="T27" fmla="*/ 0 h 101"/>
                  <a:gd name="T28" fmla="*/ 72 w 101"/>
                  <a:gd name="T29" fmla="*/ 0 h 101"/>
                  <a:gd name="T30" fmla="*/ 72 w 101"/>
                  <a:gd name="T31" fmla="*/ 29 h 101"/>
                  <a:gd name="T32" fmla="*/ 101 w 101"/>
                  <a:gd name="T33" fmla="*/ 29 h 101"/>
                  <a:gd name="T34" fmla="*/ 101 w 101"/>
                  <a:gd name="T35" fmla="*/ 72 h 101"/>
                  <a:gd name="T36" fmla="*/ 72 w 101"/>
                  <a:gd name="T37" fmla="*/ 72 h 101"/>
                  <a:gd name="T38" fmla="*/ 72 w 101"/>
                  <a:gd name="T39" fmla="*/ 101 h 101"/>
                  <a:gd name="T40" fmla="*/ 29 w 101"/>
                  <a:gd name="T41" fmla="*/ 101 h 101"/>
                  <a:gd name="T42" fmla="*/ 29 w 101"/>
                  <a:gd name="T43" fmla="*/ 72 h 101"/>
                  <a:gd name="T44" fmla="*/ 0 w 101"/>
                  <a:gd name="T45" fmla="*/ 72 h 101"/>
                  <a:gd name="T46" fmla="*/ 0 w 101"/>
                  <a:gd name="T47" fmla="*/ 29 h 101"/>
                  <a:gd name="T48" fmla="*/ 29 w 101"/>
                  <a:gd name="T49" fmla="*/ 29 h 101"/>
                  <a:gd name="T50" fmla="*/ 29 w 101"/>
                  <a:gd name="T51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01" h="101">
                    <a:moveTo>
                      <a:pt x="43" y="14"/>
                    </a:moveTo>
                    <a:lnTo>
                      <a:pt x="43" y="43"/>
                    </a:lnTo>
                    <a:lnTo>
                      <a:pt x="14" y="43"/>
                    </a:lnTo>
                    <a:lnTo>
                      <a:pt x="14" y="57"/>
                    </a:lnTo>
                    <a:lnTo>
                      <a:pt x="43" y="57"/>
                    </a:lnTo>
                    <a:lnTo>
                      <a:pt x="43" y="86"/>
                    </a:lnTo>
                    <a:lnTo>
                      <a:pt x="56" y="86"/>
                    </a:lnTo>
                    <a:lnTo>
                      <a:pt x="56" y="57"/>
                    </a:lnTo>
                    <a:lnTo>
                      <a:pt x="86" y="57"/>
                    </a:lnTo>
                    <a:lnTo>
                      <a:pt x="86" y="43"/>
                    </a:lnTo>
                    <a:lnTo>
                      <a:pt x="56" y="43"/>
                    </a:lnTo>
                    <a:lnTo>
                      <a:pt x="56" y="14"/>
                    </a:lnTo>
                    <a:lnTo>
                      <a:pt x="43" y="14"/>
                    </a:lnTo>
                    <a:close/>
                    <a:moveTo>
                      <a:pt x="29" y="0"/>
                    </a:moveTo>
                    <a:lnTo>
                      <a:pt x="72" y="0"/>
                    </a:lnTo>
                    <a:lnTo>
                      <a:pt x="72" y="29"/>
                    </a:lnTo>
                    <a:lnTo>
                      <a:pt x="101" y="29"/>
                    </a:lnTo>
                    <a:lnTo>
                      <a:pt x="101" y="72"/>
                    </a:lnTo>
                    <a:lnTo>
                      <a:pt x="72" y="72"/>
                    </a:lnTo>
                    <a:lnTo>
                      <a:pt x="72" y="101"/>
                    </a:lnTo>
                    <a:lnTo>
                      <a:pt x="29" y="101"/>
                    </a:lnTo>
                    <a:lnTo>
                      <a:pt x="29" y="72"/>
                    </a:lnTo>
                    <a:lnTo>
                      <a:pt x="0" y="72"/>
                    </a:lnTo>
                    <a:lnTo>
                      <a:pt x="0" y="29"/>
                    </a:lnTo>
                    <a:lnTo>
                      <a:pt x="29" y="29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8" name="Freeform 1463">
                <a:extLst>
                  <a:ext uri="{FF2B5EF4-FFF2-40B4-BE49-F238E27FC236}">
                    <a16:creationId xmlns:a16="http://schemas.microsoft.com/office/drawing/2014/main" id="{51BCCB71-12C6-4C42-9AB2-D0431E09B5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47226" y="5629275"/>
                <a:ext cx="254000" cy="296863"/>
              </a:xfrm>
              <a:custGeom>
                <a:avLst/>
                <a:gdLst>
                  <a:gd name="T0" fmla="*/ 131 w 160"/>
                  <a:gd name="T1" fmla="*/ 0 h 187"/>
                  <a:gd name="T2" fmla="*/ 160 w 160"/>
                  <a:gd name="T3" fmla="*/ 0 h 187"/>
                  <a:gd name="T4" fmla="*/ 160 w 160"/>
                  <a:gd name="T5" fmla="*/ 187 h 187"/>
                  <a:gd name="T6" fmla="*/ 0 w 160"/>
                  <a:gd name="T7" fmla="*/ 187 h 187"/>
                  <a:gd name="T8" fmla="*/ 0 w 160"/>
                  <a:gd name="T9" fmla="*/ 172 h 187"/>
                  <a:gd name="T10" fmla="*/ 145 w 160"/>
                  <a:gd name="T11" fmla="*/ 172 h 187"/>
                  <a:gd name="T12" fmla="*/ 145 w 160"/>
                  <a:gd name="T13" fmla="*/ 14 h 187"/>
                  <a:gd name="T14" fmla="*/ 131 w 160"/>
                  <a:gd name="T15" fmla="*/ 14 h 187"/>
                  <a:gd name="T16" fmla="*/ 131 w 160"/>
                  <a:gd name="T17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187">
                    <a:moveTo>
                      <a:pt x="131" y="0"/>
                    </a:moveTo>
                    <a:lnTo>
                      <a:pt x="160" y="0"/>
                    </a:lnTo>
                    <a:lnTo>
                      <a:pt x="160" y="187"/>
                    </a:lnTo>
                    <a:lnTo>
                      <a:pt x="0" y="187"/>
                    </a:lnTo>
                    <a:lnTo>
                      <a:pt x="0" y="172"/>
                    </a:lnTo>
                    <a:lnTo>
                      <a:pt x="145" y="172"/>
                    </a:lnTo>
                    <a:lnTo>
                      <a:pt x="145" y="14"/>
                    </a:lnTo>
                    <a:lnTo>
                      <a:pt x="131" y="14"/>
                    </a:lnTo>
                    <a:lnTo>
                      <a:pt x="1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9" name="Rectangle 1464">
                <a:extLst>
                  <a:ext uri="{FF2B5EF4-FFF2-40B4-BE49-F238E27FC236}">
                    <a16:creationId xmlns:a16="http://schemas.microsoft.com/office/drawing/2014/main" id="{363C2F08-6D62-433F-BE33-523D2DDFDF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13888" y="5629275"/>
                <a:ext cx="219075" cy="222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0" name="Freeform 1465">
                <a:extLst>
                  <a:ext uri="{FF2B5EF4-FFF2-40B4-BE49-F238E27FC236}">
                    <a16:creationId xmlns:a16="http://schemas.microsoft.com/office/drawing/2014/main" id="{CAAF85B9-0C4C-4041-87FA-8B784BF331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23451" y="5262562"/>
                <a:ext cx="366713" cy="731838"/>
              </a:xfrm>
              <a:custGeom>
                <a:avLst/>
                <a:gdLst>
                  <a:gd name="T0" fmla="*/ 21 w 231"/>
                  <a:gd name="T1" fmla="*/ 0 h 461"/>
                  <a:gd name="T2" fmla="*/ 208 w 231"/>
                  <a:gd name="T3" fmla="*/ 0 h 461"/>
                  <a:gd name="T4" fmla="*/ 219 w 231"/>
                  <a:gd name="T5" fmla="*/ 3 h 461"/>
                  <a:gd name="T6" fmla="*/ 227 w 231"/>
                  <a:gd name="T7" fmla="*/ 11 h 461"/>
                  <a:gd name="T8" fmla="*/ 231 w 231"/>
                  <a:gd name="T9" fmla="*/ 22 h 461"/>
                  <a:gd name="T10" fmla="*/ 231 w 231"/>
                  <a:gd name="T11" fmla="*/ 440 h 461"/>
                  <a:gd name="T12" fmla="*/ 227 w 231"/>
                  <a:gd name="T13" fmla="*/ 451 h 461"/>
                  <a:gd name="T14" fmla="*/ 219 w 231"/>
                  <a:gd name="T15" fmla="*/ 458 h 461"/>
                  <a:gd name="T16" fmla="*/ 208 w 231"/>
                  <a:gd name="T17" fmla="*/ 461 h 461"/>
                  <a:gd name="T18" fmla="*/ 43 w 231"/>
                  <a:gd name="T19" fmla="*/ 461 h 461"/>
                  <a:gd name="T20" fmla="*/ 43 w 231"/>
                  <a:gd name="T21" fmla="*/ 447 h 461"/>
                  <a:gd name="T22" fmla="*/ 208 w 231"/>
                  <a:gd name="T23" fmla="*/ 447 h 461"/>
                  <a:gd name="T24" fmla="*/ 211 w 231"/>
                  <a:gd name="T25" fmla="*/ 447 h 461"/>
                  <a:gd name="T26" fmla="*/ 214 w 231"/>
                  <a:gd name="T27" fmla="*/ 444 h 461"/>
                  <a:gd name="T28" fmla="*/ 215 w 231"/>
                  <a:gd name="T29" fmla="*/ 443 h 461"/>
                  <a:gd name="T30" fmla="*/ 216 w 231"/>
                  <a:gd name="T31" fmla="*/ 440 h 461"/>
                  <a:gd name="T32" fmla="*/ 216 w 231"/>
                  <a:gd name="T33" fmla="*/ 22 h 461"/>
                  <a:gd name="T34" fmla="*/ 215 w 231"/>
                  <a:gd name="T35" fmla="*/ 19 h 461"/>
                  <a:gd name="T36" fmla="*/ 214 w 231"/>
                  <a:gd name="T37" fmla="*/ 17 h 461"/>
                  <a:gd name="T38" fmla="*/ 211 w 231"/>
                  <a:gd name="T39" fmla="*/ 15 h 461"/>
                  <a:gd name="T40" fmla="*/ 208 w 231"/>
                  <a:gd name="T41" fmla="*/ 15 h 461"/>
                  <a:gd name="T42" fmla="*/ 21 w 231"/>
                  <a:gd name="T43" fmla="*/ 15 h 461"/>
                  <a:gd name="T44" fmla="*/ 19 w 231"/>
                  <a:gd name="T45" fmla="*/ 15 h 461"/>
                  <a:gd name="T46" fmla="*/ 16 w 231"/>
                  <a:gd name="T47" fmla="*/ 17 h 461"/>
                  <a:gd name="T48" fmla="*/ 15 w 231"/>
                  <a:gd name="T49" fmla="*/ 19 h 461"/>
                  <a:gd name="T50" fmla="*/ 15 w 231"/>
                  <a:gd name="T51" fmla="*/ 22 h 461"/>
                  <a:gd name="T52" fmla="*/ 15 w 231"/>
                  <a:gd name="T53" fmla="*/ 72 h 461"/>
                  <a:gd name="T54" fmla="*/ 0 w 231"/>
                  <a:gd name="T55" fmla="*/ 72 h 461"/>
                  <a:gd name="T56" fmla="*/ 0 w 231"/>
                  <a:gd name="T57" fmla="*/ 22 h 461"/>
                  <a:gd name="T58" fmla="*/ 3 w 231"/>
                  <a:gd name="T59" fmla="*/ 11 h 461"/>
                  <a:gd name="T60" fmla="*/ 11 w 231"/>
                  <a:gd name="T61" fmla="*/ 3 h 461"/>
                  <a:gd name="T62" fmla="*/ 21 w 231"/>
                  <a:gd name="T63" fmla="*/ 0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31" h="461">
                    <a:moveTo>
                      <a:pt x="21" y="0"/>
                    </a:moveTo>
                    <a:lnTo>
                      <a:pt x="208" y="0"/>
                    </a:lnTo>
                    <a:lnTo>
                      <a:pt x="219" y="3"/>
                    </a:lnTo>
                    <a:lnTo>
                      <a:pt x="227" y="11"/>
                    </a:lnTo>
                    <a:lnTo>
                      <a:pt x="231" y="22"/>
                    </a:lnTo>
                    <a:lnTo>
                      <a:pt x="231" y="440"/>
                    </a:lnTo>
                    <a:lnTo>
                      <a:pt x="227" y="451"/>
                    </a:lnTo>
                    <a:lnTo>
                      <a:pt x="219" y="458"/>
                    </a:lnTo>
                    <a:lnTo>
                      <a:pt x="208" y="461"/>
                    </a:lnTo>
                    <a:lnTo>
                      <a:pt x="43" y="461"/>
                    </a:lnTo>
                    <a:lnTo>
                      <a:pt x="43" y="447"/>
                    </a:lnTo>
                    <a:lnTo>
                      <a:pt x="208" y="447"/>
                    </a:lnTo>
                    <a:lnTo>
                      <a:pt x="211" y="447"/>
                    </a:lnTo>
                    <a:lnTo>
                      <a:pt x="214" y="444"/>
                    </a:lnTo>
                    <a:lnTo>
                      <a:pt x="215" y="443"/>
                    </a:lnTo>
                    <a:lnTo>
                      <a:pt x="216" y="440"/>
                    </a:lnTo>
                    <a:lnTo>
                      <a:pt x="216" y="22"/>
                    </a:lnTo>
                    <a:lnTo>
                      <a:pt x="215" y="19"/>
                    </a:lnTo>
                    <a:lnTo>
                      <a:pt x="214" y="17"/>
                    </a:lnTo>
                    <a:lnTo>
                      <a:pt x="211" y="15"/>
                    </a:lnTo>
                    <a:lnTo>
                      <a:pt x="208" y="15"/>
                    </a:lnTo>
                    <a:lnTo>
                      <a:pt x="21" y="15"/>
                    </a:lnTo>
                    <a:lnTo>
                      <a:pt x="19" y="15"/>
                    </a:lnTo>
                    <a:lnTo>
                      <a:pt x="16" y="17"/>
                    </a:lnTo>
                    <a:lnTo>
                      <a:pt x="15" y="19"/>
                    </a:lnTo>
                    <a:lnTo>
                      <a:pt x="15" y="22"/>
                    </a:lnTo>
                    <a:lnTo>
                      <a:pt x="15" y="72"/>
                    </a:lnTo>
                    <a:lnTo>
                      <a:pt x="0" y="72"/>
                    </a:lnTo>
                    <a:lnTo>
                      <a:pt x="0" y="22"/>
                    </a:lnTo>
                    <a:lnTo>
                      <a:pt x="3" y="11"/>
                    </a:lnTo>
                    <a:lnTo>
                      <a:pt x="11" y="3"/>
                    </a:lnTo>
                    <a:lnTo>
                      <a:pt x="2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1" name="Freeform 1466">
                <a:extLst>
                  <a:ext uri="{FF2B5EF4-FFF2-40B4-BE49-F238E27FC236}">
                    <a16:creationId xmlns:a16="http://schemas.microsoft.com/office/drawing/2014/main" id="{D3BD4C6E-F8BE-4E46-B89B-10BE15AFC70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29826" y="5330825"/>
                <a:ext cx="90488" cy="92075"/>
              </a:xfrm>
              <a:custGeom>
                <a:avLst/>
                <a:gdLst>
                  <a:gd name="T0" fmla="*/ 29 w 57"/>
                  <a:gd name="T1" fmla="*/ 15 h 58"/>
                  <a:gd name="T2" fmla="*/ 23 w 57"/>
                  <a:gd name="T3" fmla="*/ 16 h 58"/>
                  <a:gd name="T4" fmla="*/ 19 w 57"/>
                  <a:gd name="T5" fmla="*/ 17 h 58"/>
                  <a:gd name="T6" fmla="*/ 17 w 57"/>
                  <a:gd name="T7" fmla="*/ 21 h 58"/>
                  <a:gd name="T8" fmla="*/ 14 w 57"/>
                  <a:gd name="T9" fmla="*/ 25 h 58"/>
                  <a:gd name="T10" fmla="*/ 14 w 57"/>
                  <a:gd name="T11" fmla="*/ 29 h 58"/>
                  <a:gd name="T12" fmla="*/ 14 w 57"/>
                  <a:gd name="T13" fmla="*/ 33 h 58"/>
                  <a:gd name="T14" fmla="*/ 17 w 57"/>
                  <a:gd name="T15" fmla="*/ 37 h 58"/>
                  <a:gd name="T16" fmla="*/ 19 w 57"/>
                  <a:gd name="T17" fmla="*/ 41 h 58"/>
                  <a:gd name="T18" fmla="*/ 23 w 57"/>
                  <a:gd name="T19" fmla="*/ 42 h 58"/>
                  <a:gd name="T20" fmla="*/ 29 w 57"/>
                  <a:gd name="T21" fmla="*/ 44 h 58"/>
                  <a:gd name="T22" fmla="*/ 33 w 57"/>
                  <a:gd name="T23" fmla="*/ 42 h 58"/>
                  <a:gd name="T24" fmla="*/ 37 w 57"/>
                  <a:gd name="T25" fmla="*/ 41 h 58"/>
                  <a:gd name="T26" fmla="*/ 39 w 57"/>
                  <a:gd name="T27" fmla="*/ 37 h 58"/>
                  <a:gd name="T28" fmla="*/ 42 w 57"/>
                  <a:gd name="T29" fmla="*/ 33 h 58"/>
                  <a:gd name="T30" fmla="*/ 43 w 57"/>
                  <a:gd name="T31" fmla="*/ 29 h 58"/>
                  <a:gd name="T32" fmla="*/ 42 w 57"/>
                  <a:gd name="T33" fmla="*/ 25 h 58"/>
                  <a:gd name="T34" fmla="*/ 39 w 57"/>
                  <a:gd name="T35" fmla="*/ 21 h 58"/>
                  <a:gd name="T36" fmla="*/ 37 w 57"/>
                  <a:gd name="T37" fmla="*/ 17 h 58"/>
                  <a:gd name="T38" fmla="*/ 33 w 57"/>
                  <a:gd name="T39" fmla="*/ 16 h 58"/>
                  <a:gd name="T40" fmla="*/ 29 w 57"/>
                  <a:gd name="T41" fmla="*/ 15 h 58"/>
                  <a:gd name="T42" fmla="*/ 29 w 57"/>
                  <a:gd name="T43" fmla="*/ 0 h 58"/>
                  <a:gd name="T44" fmla="*/ 39 w 57"/>
                  <a:gd name="T45" fmla="*/ 3 h 58"/>
                  <a:gd name="T46" fmla="*/ 48 w 57"/>
                  <a:gd name="T47" fmla="*/ 8 h 58"/>
                  <a:gd name="T48" fmla="*/ 55 w 57"/>
                  <a:gd name="T49" fmla="*/ 17 h 58"/>
                  <a:gd name="T50" fmla="*/ 57 w 57"/>
                  <a:gd name="T51" fmla="*/ 29 h 58"/>
                  <a:gd name="T52" fmla="*/ 55 w 57"/>
                  <a:gd name="T53" fmla="*/ 41 h 58"/>
                  <a:gd name="T54" fmla="*/ 48 w 57"/>
                  <a:gd name="T55" fmla="*/ 50 h 58"/>
                  <a:gd name="T56" fmla="*/ 39 w 57"/>
                  <a:gd name="T57" fmla="*/ 55 h 58"/>
                  <a:gd name="T58" fmla="*/ 29 w 57"/>
                  <a:gd name="T59" fmla="*/ 58 h 58"/>
                  <a:gd name="T60" fmla="*/ 17 w 57"/>
                  <a:gd name="T61" fmla="*/ 55 h 58"/>
                  <a:gd name="T62" fmla="*/ 8 w 57"/>
                  <a:gd name="T63" fmla="*/ 50 h 58"/>
                  <a:gd name="T64" fmla="*/ 1 w 57"/>
                  <a:gd name="T65" fmla="*/ 41 h 58"/>
                  <a:gd name="T66" fmla="*/ 0 w 57"/>
                  <a:gd name="T67" fmla="*/ 29 h 58"/>
                  <a:gd name="T68" fmla="*/ 1 w 57"/>
                  <a:gd name="T69" fmla="*/ 17 h 58"/>
                  <a:gd name="T70" fmla="*/ 8 w 57"/>
                  <a:gd name="T71" fmla="*/ 8 h 58"/>
                  <a:gd name="T72" fmla="*/ 17 w 57"/>
                  <a:gd name="T73" fmla="*/ 3 h 58"/>
                  <a:gd name="T74" fmla="*/ 29 w 57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" h="58">
                    <a:moveTo>
                      <a:pt x="29" y="15"/>
                    </a:moveTo>
                    <a:lnTo>
                      <a:pt x="23" y="16"/>
                    </a:lnTo>
                    <a:lnTo>
                      <a:pt x="19" y="17"/>
                    </a:lnTo>
                    <a:lnTo>
                      <a:pt x="17" y="21"/>
                    </a:lnTo>
                    <a:lnTo>
                      <a:pt x="14" y="25"/>
                    </a:lnTo>
                    <a:lnTo>
                      <a:pt x="14" y="29"/>
                    </a:lnTo>
                    <a:lnTo>
                      <a:pt x="14" y="33"/>
                    </a:lnTo>
                    <a:lnTo>
                      <a:pt x="17" y="37"/>
                    </a:lnTo>
                    <a:lnTo>
                      <a:pt x="19" y="41"/>
                    </a:lnTo>
                    <a:lnTo>
                      <a:pt x="23" y="42"/>
                    </a:lnTo>
                    <a:lnTo>
                      <a:pt x="29" y="44"/>
                    </a:lnTo>
                    <a:lnTo>
                      <a:pt x="33" y="42"/>
                    </a:lnTo>
                    <a:lnTo>
                      <a:pt x="37" y="41"/>
                    </a:lnTo>
                    <a:lnTo>
                      <a:pt x="39" y="37"/>
                    </a:lnTo>
                    <a:lnTo>
                      <a:pt x="42" y="33"/>
                    </a:lnTo>
                    <a:lnTo>
                      <a:pt x="43" y="29"/>
                    </a:lnTo>
                    <a:lnTo>
                      <a:pt x="42" y="25"/>
                    </a:lnTo>
                    <a:lnTo>
                      <a:pt x="39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39" y="3"/>
                    </a:lnTo>
                    <a:lnTo>
                      <a:pt x="48" y="8"/>
                    </a:lnTo>
                    <a:lnTo>
                      <a:pt x="55" y="17"/>
                    </a:lnTo>
                    <a:lnTo>
                      <a:pt x="57" y="29"/>
                    </a:lnTo>
                    <a:lnTo>
                      <a:pt x="55" y="41"/>
                    </a:lnTo>
                    <a:lnTo>
                      <a:pt x="48" y="50"/>
                    </a:lnTo>
                    <a:lnTo>
                      <a:pt x="39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1" y="41"/>
                    </a:lnTo>
                    <a:lnTo>
                      <a:pt x="0" y="29"/>
                    </a:lnTo>
                    <a:lnTo>
                      <a:pt x="1" y="17"/>
                    </a:lnTo>
                    <a:lnTo>
                      <a:pt x="8" y="8"/>
                    </a:lnTo>
                    <a:lnTo>
                      <a:pt x="17" y="3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2" name="Freeform 1467">
                <a:extLst>
                  <a:ext uri="{FF2B5EF4-FFF2-40B4-BE49-F238E27FC236}">
                    <a16:creationId xmlns:a16="http://schemas.microsoft.com/office/drawing/2014/main" id="{ABC5634F-012C-468D-A9DD-8A3F8AD3056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29826" y="5457825"/>
                <a:ext cx="90488" cy="92075"/>
              </a:xfrm>
              <a:custGeom>
                <a:avLst/>
                <a:gdLst>
                  <a:gd name="T0" fmla="*/ 29 w 57"/>
                  <a:gd name="T1" fmla="*/ 15 h 58"/>
                  <a:gd name="T2" fmla="*/ 23 w 57"/>
                  <a:gd name="T3" fmla="*/ 15 h 58"/>
                  <a:gd name="T4" fmla="*/ 19 w 57"/>
                  <a:gd name="T5" fmla="*/ 17 h 58"/>
                  <a:gd name="T6" fmla="*/ 17 w 57"/>
                  <a:gd name="T7" fmla="*/ 20 h 58"/>
                  <a:gd name="T8" fmla="*/ 14 w 57"/>
                  <a:gd name="T9" fmla="*/ 24 h 58"/>
                  <a:gd name="T10" fmla="*/ 14 w 57"/>
                  <a:gd name="T11" fmla="*/ 29 h 58"/>
                  <a:gd name="T12" fmla="*/ 14 w 57"/>
                  <a:gd name="T13" fmla="*/ 33 h 58"/>
                  <a:gd name="T14" fmla="*/ 17 w 57"/>
                  <a:gd name="T15" fmla="*/ 37 h 58"/>
                  <a:gd name="T16" fmla="*/ 19 w 57"/>
                  <a:gd name="T17" fmla="*/ 40 h 58"/>
                  <a:gd name="T18" fmla="*/ 23 w 57"/>
                  <a:gd name="T19" fmla="*/ 42 h 58"/>
                  <a:gd name="T20" fmla="*/ 29 w 57"/>
                  <a:gd name="T21" fmla="*/ 43 h 58"/>
                  <a:gd name="T22" fmla="*/ 33 w 57"/>
                  <a:gd name="T23" fmla="*/ 42 h 58"/>
                  <a:gd name="T24" fmla="*/ 37 w 57"/>
                  <a:gd name="T25" fmla="*/ 40 h 58"/>
                  <a:gd name="T26" fmla="*/ 39 w 57"/>
                  <a:gd name="T27" fmla="*/ 37 h 58"/>
                  <a:gd name="T28" fmla="*/ 42 w 57"/>
                  <a:gd name="T29" fmla="*/ 33 h 58"/>
                  <a:gd name="T30" fmla="*/ 43 w 57"/>
                  <a:gd name="T31" fmla="*/ 29 h 58"/>
                  <a:gd name="T32" fmla="*/ 42 w 57"/>
                  <a:gd name="T33" fmla="*/ 24 h 58"/>
                  <a:gd name="T34" fmla="*/ 39 w 57"/>
                  <a:gd name="T35" fmla="*/ 20 h 58"/>
                  <a:gd name="T36" fmla="*/ 37 w 57"/>
                  <a:gd name="T37" fmla="*/ 17 h 58"/>
                  <a:gd name="T38" fmla="*/ 33 w 57"/>
                  <a:gd name="T39" fmla="*/ 15 h 58"/>
                  <a:gd name="T40" fmla="*/ 29 w 57"/>
                  <a:gd name="T41" fmla="*/ 15 h 58"/>
                  <a:gd name="T42" fmla="*/ 29 w 57"/>
                  <a:gd name="T43" fmla="*/ 0 h 58"/>
                  <a:gd name="T44" fmla="*/ 39 w 57"/>
                  <a:gd name="T45" fmla="*/ 2 h 58"/>
                  <a:gd name="T46" fmla="*/ 48 w 57"/>
                  <a:gd name="T47" fmla="*/ 8 h 58"/>
                  <a:gd name="T48" fmla="*/ 55 w 57"/>
                  <a:gd name="T49" fmla="*/ 17 h 58"/>
                  <a:gd name="T50" fmla="*/ 57 w 57"/>
                  <a:gd name="T51" fmla="*/ 29 h 58"/>
                  <a:gd name="T52" fmla="*/ 55 w 57"/>
                  <a:gd name="T53" fmla="*/ 40 h 58"/>
                  <a:gd name="T54" fmla="*/ 48 w 57"/>
                  <a:gd name="T55" fmla="*/ 49 h 58"/>
                  <a:gd name="T56" fmla="*/ 39 w 57"/>
                  <a:gd name="T57" fmla="*/ 55 h 58"/>
                  <a:gd name="T58" fmla="*/ 29 w 57"/>
                  <a:gd name="T59" fmla="*/ 58 h 58"/>
                  <a:gd name="T60" fmla="*/ 17 w 57"/>
                  <a:gd name="T61" fmla="*/ 55 h 58"/>
                  <a:gd name="T62" fmla="*/ 8 w 57"/>
                  <a:gd name="T63" fmla="*/ 49 h 58"/>
                  <a:gd name="T64" fmla="*/ 1 w 57"/>
                  <a:gd name="T65" fmla="*/ 40 h 58"/>
                  <a:gd name="T66" fmla="*/ 0 w 57"/>
                  <a:gd name="T67" fmla="*/ 29 h 58"/>
                  <a:gd name="T68" fmla="*/ 1 w 57"/>
                  <a:gd name="T69" fmla="*/ 17 h 58"/>
                  <a:gd name="T70" fmla="*/ 8 w 57"/>
                  <a:gd name="T71" fmla="*/ 8 h 58"/>
                  <a:gd name="T72" fmla="*/ 17 w 57"/>
                  <a:gd name="T73" fmla="*/ 2 h 58"/>
                  <a:gd name="T74" fmla="*/ 29 w 57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" h="58">
                    <a:moveTo>
                      <a:pt x="29" y="15"/>
                    </a:moveTo>
                    <a:lnTo>
                      <a:pt x="23" y="15"/>
                    </a:lnTo>
                    <a:lnTo>
                      <a:pt x="19" y="17"/>
                    </a:lnTo>
                    <a:lnTo>
                      <a:pt x="17" y="20"/>
                    </a:lnTo>
                    <a:lnTo>
                      <a:pt x="14" y="24"/>
                    </a:lnTo>
                    <a:lnTo>
                      <a:pt x="14" y="29"/>
                    </a:lnTo>
                    <a:lnTo>
                      <a:pt x="14" y="33"/>
                    </a:lnTo>
                    <a:lnTo>
                      <a:pt x="17" y="37"/>
                    </a:lnTo>
                    <a:lnTo>
                      <a:pt x="19" y="40"/>
                    </a:lnTo>
                    <a:lnTo>
                      <a:pt x="23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0"/>
                    </a:lnTo>
                    <a:lnTo>
                      <a:pt x="39" y="37"/>
                    </a:lnTo>
                    <a:lnTo>
                      <a:pt x="42" y="33"/>
                    </a:lnTo>
                    <a:lnTo>
                      <a:pt x="43" y="29"/>
                    </a:lnTo>
                    <a:lnTo>
                      <a:pt x="42" y="24"/>
                    </a:lnTo>
                    <a:lnTo>
                      <a:pt x="39" y="20"/>
                    </a:lnTo>
                    <a:lnTo>
                      <a:pt x="37" y="17"/>
                    </a:lnTo>
                    <a:lnTo>
                      <a:pt x="33" y="15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39" y="2"/>
                    </a:lnTo>
                    <a:lnTo>
                      <a:pt x="48" y="8"/>
                    </a:lnTo>
                    <a:lnTo>
                      <a:pt x="55" y="17"/>
                    </a:lnTo>
                    <a:lnTo>
                      <a:pt x="57" y="29"/>
                    </a:lnTo>
                    <a:lnTo>
                      <a:pt x="55" y="40"/>
                    </a:lnTo>
                    <a:lnTo>
                      <a:pt x="48" y="49"/>
                    </a:lnTo>
                    <a:lnTo>
                      <a:pt x="39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49"/>
                    </a:lnTo>
                    <a:lnTo>
                      <a:pt x="1" y="40"/>
                    </a:lnTo>
                    <a:lnTo>
                      <a:pt x="0" y="29"/>
                    </a:lnTo>
                    <a:lnTo>
                      <a:pt x="1" y="17"/>
                    </a:lnTo>
                    <a:lnTo>
                      <a:pt x="8" y="8"/>
                    </a:lnTo>
                    <a:lnTo>
                      <a:pt x="17" y="2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3" name="Freeform 1468">
                <a:extLst>
                  <a:ext uri="{FF2B5EF4-FFF2-40B4-BE49-F238E27FC236}">
                    <a16:creationId xmlns:a16="http://schemas.microsoft.com/office/drawing/2014/main" id="{64032FC3-D7BD-4A6A-BA77-7EA1AAD5BFB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29826" y="5583237"/>
                <a:ext cx="90488" cy="90488"/>
              </a:xfrm>
              <a:custGeom>
                <a:avLst/>
                <a:gdLst>
                  <a:gd name="T0" fmla="*/ 29 w 57"/>
                  <a:gd name="T1" fmla="*/ 14 h 57"/>
                  <a:gd name="T2" fmla="*/ 23 w 57"/>
                  <a:gd name="T3" fmla="*/ 16 h 57"/>
                  <a:gd name="T4" fmla="*/ 19 w 57"/>
                  <a:gd name="T5" fmla="*/ 17 h 57"/>
                  <a:gd name="T6" fmla="*/ 17 w 57"/>
                  <a:gd name="T7" fmla="*/ 21 h 57"/>
                  <a:gd name="T8" fmla="*/ 14 w 57"/>
                  <a:gd name="T9" fmla="*/ 25 h 57"/>
                  <a:gd name="T10" fmla="*/ 14 w 57"/>
                  <a:gd name="T11" fmla="*/ 29 h 57"/>
                  <a:gd name="T12" fmla="*/ 14 w 57"/>
                  <a:gd name="T13" fmla="*/ 33 h 57"/>
                  <a:gd name="T14" fmla="*/ 17 w 57"/>
                  <a:gd name="T15" fmla="*/ 36 h 57"/>
                  <a:gd name="T16" fmla="*/ 19 w 57"/>
                  <a:gd name="T17" fmla="*/ 40 h 57"/>
                  <a:gd name="T18" fmla="*/ 23 w 57"/>
                  <a:gd name="T19" fmla="*/ 42 h 57"/>
                  <a:gd name="T20" fmla="*/ 29 w 57"/>
                  <a:gd name="T21" fmla="*/ 43 h 57"/>
                  <a:gd name="T22" fmla="*/ 33 w 57"/>
                  <a:gd name="T23" fmla="*/ 42 h 57"/>
                  <a:gd name="T24" fmla="*/ 37 w 57"/>
                  <a:gd name="T25" fmla="*/ 40 h 57"/>
                  <a:gd name="T26" fmla="*/ 39 w 57"/>
                  <a:gd name="T27" fmla="*/ 36 h 57"/>
                  <a:gd name="T28" fmla="*/ 42 w 57"/>
                  <a:gd name="T29" fmla="*/ 33 h 57"/>
                  <a:gd name="T30" fmla="*/ 43 w 57"/>
                  <a:gd name="T31" fmla="*/ 29 h 57"/>
                  <a:gd name="T32" fmla="*/ 42 w 57"/>
                  <a:gd name="T33" fmla="*/ 25 h 57"/>
                  <a:gd name="T34" fmla="*/ 39 w 57"/>
                  <a:gd name="T35" fmla="*/ 21 h 57"/>
                  <a:gd name="T36" fmla="*/ 37 w 57"/>
                  <a:gd name="T37" fmla="*/ 17 h 57"/>
                  <a:gd name="T38" fmla="*/ 33 w 57"/>
                  <a:gd name="T39" fmla="*/ 16 h 57"/>
                  <a:gd name="T40" fmla="*/ 29 w 57"/>
                  <a:gd name="T41" fmla="*/ 14 h 57"/>
                  <a:gd name="T42" fmla="*/ 29 w 57"/>
                  <a:gd name="T43" fmla="*/ 0 h 57"/>
                  <a:gd name="T44" fmla="*/ 39 w 57"/>
                  <a:gd name="T45" fmla="*/ 2 h 57"/>
                  <a:gd name="T46" fmla="*/ 48 w 57"/>
                  <a:gd name="T47" fmla="*/ 8 h 57"/>
                  <a:gd name="T48" fmla="*/ 55 w 57"/>
                  <a:gd name="T49" fmla="*/ 17 h 57"/>
                  <a:gd name="T50" fmla="*/ 57 w 57"/>
                  <a:gd name="T51" fmla="*/ 29 h 57"/>
                  <a:gd name="T52" fmla="*/ 55 w 57"/>
                  <a:gd name="T53" fmla="*/ 40 h 57"/>
                  <a:gd name="T54" fmla="*/ 48 w 57"/>
                  <a:gd name="T55" fmla="*/ 50 h 57"/>
                  <a:gd name="T56" fmla="*/ 39 w 57"/>
                  <a:gd name="T57" fmla="*/ 55 h 57"/>
                  <a:gd name="T58" fmla="*/ 29 w 57"/>
                  <a:gd name="T59" fmla="*/ 57 h 57"/>
                  <a:gd name="T60" fmla="*/ 17 w 57"/>
                  <a:gd name="T61" fmla="*/ 55 h 57"/>
                  <a:gd name="T62" fmla="*/ 8 w 57"/>
                  <a:gd name="T63" fmla="*/ 50 h 57"/>
                  <a:gd name="T64" fmla="*/ 1 w 57"/>
                  <a:gd name="T65" fmla="*/ 40 h 57"/>
                  <a:gd name="T66" fmla="*/ 0 w 57"/>
                  <a:gd name="T67" fmla="*/ 29 h 57"/>
                  <a:gd name="T68" fmla="*/ 1 w 57"/>
                  <a:gd name="T69" fmla="*/ 17 h 57"/>
                  <a:gd name="T70" fmla="*/ 8 w 57"/>
                  <a:gd name="T71" fmla="*/ 8 h 57"/>
                  <a:gd name="T72" fmla="*/ 17 w 57"/>
                  <a:gd name="T73" fmla="*/ 2 h 57"/>
                  <a:gd name="T74" fmla="*/ 29 w 57"/>
                  <a:gd name="T7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" h="57">
                    <a:moveTo>
                      <a:pt x="29" y="14"/>
                    </a:moveTo>
                    <a:lnTo>
                      <a:pt x="23" y="16"/>
                    </a:lnTo>
                    <a:lnTo>
                      <a:pt x="19" y="17"/>
                    </a:lnTo>
                    <a:lnTo>
                      <a:pt x="17" y="21"/>
                    </a:lnTo>
                    <a:lnTo>
                      <a:pt x="14" y="25"/>
                    </a:lnTo>
                    <a:lnTo>
                      <a:pt x="14" y="29"/>
                    </a:lnTo>
                    <a:lnTo>
                      <a:pt x="14" y="33"/>
                    </a:lnTo>
                    <a:lnTo>
                      <a:pt x="17" y="36"/>
                    </a:lnTo>
                    <a:lnTo>
                      <a:pt x="19" y="40"/>
                    </a:lnTo>
                    <a:lnTo>
                      <a:pt x="23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0"/>
                    </a:lnTo>
                    <a:lnTo>
                      <a:pt x="39" y="36"/>
                    </a:lnTo>
                    <a:lnTo>
                      <a:pt x="42" y="33"/>
                    </a:lnTo>
                    <a:lnTo>
                      <a:pt x="43" y="29"/>
                    </a:lnTo>
                    <a:lnTo>
                      <a:pt x="42" y="25"/>
                    </a:lnTo>
                    <a:lnTo>
                      <a:pt x="39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4"/>
                    </a:lnTo>
                    <a:close/>
                    <a:moveTo>
                      <a:pt x="29" y="0"/>
                    </a:moveTo>
                    <a:lnTo>
                      <a:pt x="39" y="2"/>
                    </a:lnTo>
                    <a:lnTo>
                      <a:pt x="48" y="8"/>
                    </a:lnTo>
                    <a:lnTo>
                      <a:pt x="55" y="17"/>
                    </a:lnTo>
                    <a:lnTo>
                      <a:pt x="57" y="29"/>
                    </a:lnTo>
                    <a:lnTo>
                      <a:pt x="55" y="40"/>
                    </a:lnTo>
                    <a:lnTo>
                      <a:pt x="48" y="50"/>
                    </a:lnTo>
                    <a:lnTo>
                      <a:pt x="39" y="55"/>
                    </a:lnTo>
                    <a:lnTo>
                      <a:pt x="29" y="57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1" y="40"/>
                    </a:lnTo>
                    <a:lnTo>
                      <a:pt x="0" y="29"/>
                    </a:lnTo>
                    <a:lnTo>
                      <a:pt x="1" y="17"/>
                    </a:lnTo>
                    <a:lnTo>
                      <a:pt x="8" y="8"/>
                    </a:lnTo>
                    <a:lnTo>
                      <a:pt x="17" y="2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4" name="Freeform 1469">
                <a:extLst>
                  <a:ext uri="{FF2B5EF4-FFF2-40B4-BE49-F238E27FC236}">
                    <a16:creationId xmlns:a16="http://schemas.microsoft.com/office/drawing/2014/main" id="{E3A1468F-EBFC-4CD3-8404-D07D5F6E744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29826" y="5710237"/>
                <a:ext cx="90488" cy="90488"/>
              </a:xfrm>
              <a:custGeom>
                <a:avLst/>
                <a:gdLst>
                  <a:gd name="T0" fmla="*/ 29 w 57"/>
                  <a:gd name="T1" fmla="*/ 14 h 57"/>
                  <a:gd name="T2" fmla="*/ 23 w 57"/>
                  <a:gd name="T3" fmla="*/ 14 h 57"/>
                  <a:gd name="T4" fmla="*/ 19 w 57"/>
                  <a:gd name="T5" fmla="*/ 17 h 57"/>
                  <a:gd name="T6" fmla="*/ 17 w 57"/>
                  <a:gd name="T7" fmla="*/ 19 h 57"/>
                  <a:gd name="T8" fmla="*/ 14 w 57"/>
                  <a:gd name="T9" fmla="*/ 23 h 57"/>
                  <a:gd name="T10" fmla="*/ 14 w 57"/>
                  <a:gd name="T11" fmla="*/ 28 h 57"/>
                  <a:gd name="T12" fmla="*/ 14 w 57"/>
                  <a:gd name="T13" fmla="*/ 32 h 57"/>
                  <a:gd name="T14" fmla="*/ 17 w 57"/>
                  <a:gd name="T15" fmla="*/ 36 h 57"/>
                  <a:gd name="T16" fmla="*/ 19 w 57"/>
                  <a:gd name="T17" fmla="*/ 39 h 57"/>
                  <a:gd name="T18" fmla="*/ 23 w 57"/>
                  <a:gd name="T19" fmla="*/ 42 h 57"/>
                  <a:gd name="T20" fmla="*/ 29 w 57"/>
                  <a:gd name="T21" fmla="*/ 43 h 57"/>
                  <a:gd name="T22" fmla="*/ 33 w 57"/>
                  <a:gd name="T23" fmla="*/ 42 h 57"/>
                  <a:gd name="T24" fmla="*/ 37 w 57"/>
                  <a:gd name="T25" fmla="*/ 39 h 57"/>
                  <a:gd name="T26" fmla="*/ 39 w 57"/>
                  <a:gd name="T27" fmla="*/ 36 h 57"/>
                  <a:gd name="T28" fmla="*/ 42 w 57"/>
                  <a:gd name="T29" fmla="*/ 32 h 57"/>
                  <a:gd name="T30" fmla="*/ 43 w 57"/>
                  <a:gd name="T31" fmla="*/ 28 h 57"/>
                  <a:gd name="T32" fmla="*/ 42 w 57"/>
                  <a:gd name="T33" fmla="*/ 23 h 57"/>
                  <a:gd name="T34" fmla="*/ 39 w 57"/>
                  <a:gd name="T35" fmla="*/ 19 h 57"/>
                  <a:gd name="T36" fmla="*/ 37 w 57"/>
                  <a:gd name="T37" fmla="*/ 17 h 57"/>
                  <a:gd name="T38" fmla="*/ 33 w 57"/>
                  <a:gd name="T39" fmla="*/ 14 h 57"/>
                  <a:gd name="T40" fmla="*/ 29 w 57"/>
                  <a:gd name="T41" fmla="*/ 14 h 57"/>
                  <a:gd name="T42" fmla="*/ 29 w 57"/>
                  <a:gd name="T43" fmla="*/ 0 h 57"/>
                  <a:gd name="T44" fmla="*/ 39 w 57"/>
                  <a:gd name="T45" fmla="*/ 1 h 57"/>
                  <a:gd name="T46" fmla="*/ 48 w 57"/>
                  <a:gd name="T47" fmla="*/ 8 h 57"/>
                  <a:gd name="T48" fmla="*/ 55 w 57"/>
                  <a:gd name="T49" fmla="*/ 17 h 57"/>
                  <a:gd name="T50" fmla="*/ 57 w 57"/>
                  <a:gd name="T51" fmla="*/ 28 h 57"/>
                  <a:gd name="T52" fmla="*/ 55 w 57"/>
                  <a:gd name="T53" fmla="*/ 39 h 57"/>
                  <a:gd name="T54" fmla="*/ 48 w 57"/>
                  <a:gd name="T55" fmla="*/ 48 h 57"/>
                  <a:gd name="T56" fmla="*/ 39 w 57"/>
                  <a:gd name="T57" fmla="*/ 55 h 57"/>
                  <a:gd name="T58" fmla="*/ 29 w 57"/>
                  <a:gd name="T59" fmla="*/ 57 h 57"/>
                  <a:gd name="T60" fmla="*/ 17 w 57"/>
                  <a:gd name="T61" fmla="*/ 55 h 57"/>
                  <a:gd name="T62" fmla="*/ 8 w 57"/>
                  <a:gd name="T63" fmla="*/ 48 h 57"/>
                  <a:gd name="T64" fmla="*/ 1 w 57"/>
                  <a:gd name="T65" fmla="*/ 39 h 57"/>
                  <a:gd name="T66" fmla="*/ 0 w 57"/>
                  <a:gd name="T67" fmla="*/ 28 h 57"/>
                  <a:gd name="T68" fmla="*/ 1 w 57"/>
                  <a:gd name="T69" fmla="*/ 17 h 57"/>
                  <a:gd name="T70" fmla="*/ 8 w 57"/>
                  <a:gd name="T71" fmla="*/ 8 h 57"/>
                  <a:gd name="T72" fmla="*/ 17 w 57"/>
                  <a:gd name="T73" fmla="*/ 1 h 57"/>
                  <a:gd name="T74" fmla="*/ 29 w 57"/>
                  <a:gd name="T7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" h="57">
                    <a:moveTo>
                      <a:pt x="29" y="14"/>
                    </a:moveTo>
                    <a:lnTo>
                      <a:pt x="23" y="14"/>
                    </a:lnTo>
                    <a:lnTo>
                      <a:pt x="19" y="17"/>
                    </a:lnTo>
                    <a:lnTo>
                      <a:pt x="17" y="19"/>
                    </a:lnTo>
                    <a:lnTo>
                      <a:pt x="14" y="23"/>
                    </a:lnTo>
                    <a:lnTo>
                      <a:pt x="14" y="28"/>
                    </a:lnTo>
                    <a:lnTo>
                      <a:pt x="14" y="32"/>
                    </a:lnTo>
                    <a:lnTo>
                      <a:pt x="17" y="36"/>
                    </a:lnTo>
                    <a:lnTo>
                      <a:pt x="19" y="39"/>
                    </a:lnTo>
                    <a:lnTo>
                      <a:pt x="23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39"/>
                    </a:lnTo>
                    <a:lnTo>
                      <a:pt x="39" y="36"/>
                    </a:lnTo>
                    <a:lnTo>
                      <a:pt x="42" y="32"/>
                    </a:lnTo>
                    <a:lnTo>
                      <a:pt x="43" y="28"/>
                    </a:lnTo>
                    <a:lnTo>
                      <a:pt x="42" y="23"/>
                    </a:lnTo>
                    <a:lnTo>
                      <a:pt x="39" y="19"/>
                    </a:lnTo>
                    <a:lnTo>
                      <a:pt x="37" y="17"/>
                    </a:lnTo>
                    <a:lnTo>
                      <a:pt x="33" y="14"/>
                    </a:lnTo>
                    <a:lnTo>
                      <a:pt x="29" y="14"/>
                    </a:lnTo>
                    <a:close/>
                    <a:moveTo>
                      <a:pt x="29" y="0"/>
                    </a:moveTo>
                    <a:lnTo>
                      <a:pt x="39" y="1"/>
                    </a:lnTo>
                    <a:lnTo>
                      <a:pt x="48" y="8"/>
                    </a:lnTo>
                    <a:lnTo>
                      <a:pt x="55" y="17"/>
                    </a:lnTo>
                    <a:lnTo>
                      <a:pt x="57" y="28"/>
                    </a:lnTo>
                    <a:lnTo>
                      <a:pt x="55" y="39"/>
                    </a:lnTo>
                    <a:lnTo>
                      <a:pt x="48" y="48"/>
                    </a:lnTo>
                    <a:lnTo>
                      <a:pt x="39" y="55"/>
                    </a:lnTo>
                    <a:lnTo>
                      <a:pt x="29" y="57"/>
                    </a:lnTo>
                    <a:lnTo>
                      <a:pt x="17" y="55"/>
                    </a:lnTo>
                    <a:lnTo>
                      <a:pt x="8" y="48"/>
                    </a:lnTo>
                    <a:lnTo>
                      <a:pt x="1" y="39"/>
                    </a:lnTo>
                    <a:lnTo>
                      <a:pt x="0" y="28"/>
                    </a:lnTo>
                    <a:lnTo>
                      <a:pt x="1" y="17"/>
                    </a:lnTo>
                    <a:lnTo>
                      <a:pt x="8" y="8"/>
                    </a:lnTo>
                    <a:lnTo>
                      <a:pt x="17" y="1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5" name="Freeform 1470">
                <a:extLst>
                  <a:ext uri="{FF2B5EF4-FFF2-40B4-BE49-F238E27FC236}">
                    <a16:creationId xmlns:a16="http://schemas.microsoft.com/office/drawing/2014/main" id="{CABF72B4-ACE7-401B-B96A-DE32AED9C89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29826" y="5834062"/>
                <a:ext cx="90488" cy="92075"/>
              </a:xfrm>
              <a:custGeom>
                <a:avLst/>
                <a:gdLst>
                  <a:gd name="T0" fmla="*/ 29 w 57"/>
                  <a:gd name="T1" fmla="*/ 15 h 58"/>
                  <a:gd name="T2" fmla="*/ 23 w 57"/>
                  <a:gd name="T3" fmla="*/ 16 h 58"/>
                  <a:gd name="T4" fmla="*/ 19 w 57"/>
                  <a:gd name="T5" fmla="*/ 17 h 58"/>
                  <a:gd name="T6" fmla="*/ 17 w 57"/>
                  <a:gd name="T7" fmla="*/ 21 h 58"/>
                  <a:gd name="T8" fmla="*/ 14 w 57"/>
                  <a:gd name="T9" fmla="*/ 25 h 58"/>
                  <a:gd name="T10" fmla="*/ 14 w 57"/>
                  <a:gd name="T11" fmla="*/ 29 h 58"/>
                  <a:gd name="T12" fmla="*/ 14 w 57"/>
                  <a:gd name="T13" fmla="*/ 33 h 58"/>
                  <a:gd name="T14" fmla="*/ 17 w 57"/>
                  <a:gd name="T15" fmla="*/ 37 h 58"/>
                  <a:gd name="T16" fmla="*/ 19 w 57"/>
                  <a:gd name="T17" fmla="*/ 41 h 58"/>
                  <a:gd name="T18" fmla="*/ 23 w 57"/>
                  <a:gd name="T19" fmla="*/ 42 h 58"/>
                  <a:gd name="T20" fmla="*/ 29 w 57"/>
                  <a:gd name="T21" fmla="*/ 43 h 58"/>
                  <a:gd name="T22" fmla="*/ 33 w 57"/>
                  <a:gd name="T23" fmla="*/ 42 h 58"/>
                  <a:gd name="T24" fmla="*/ 37 w 57"/>
                  <a:gd name="T25" fmla="*/ 41 h 58"/>
                  <a:gd name="T26" fmla="*/ 39 w 57"/>
                  <a:gd name="T27" fmla="*/ 37 h 58"/>
                  <a:gd name="T28" fmla="*/ 42 w 57"/>
                  <a:gd name="T29" fmla="*/ 33 h 58"/>
                  <a:gd name="T30" fmla="*/ 43 w 57"/>
                  <a:gd name="T31" fmla="*/ 29 h 58"/>
                  <a:gd name="T32" fmla="*/ 42 w 57"/>
                  <a:gd name="T33" fmla="*/ 25 h 58"/>
                  <a:gd name="T34" fmla="*/ 39 w 57"/>
                  <a:gd name="T35" fmla="*/ 21 h 58"/>
                  <a:gd name="T36" fmla="*/ 37 w 57"/>
                  <a:gd name="T37" fmla="*/ 17 h 58"/>
                  <a:gd name="T38" fmla="*/ 33 w 57"/>
                  <a:gd name="T39" fmla="*/ 16 h 58"/>
                  <a:gd name="T40" fmla="*/ 29 w 57"/>
                  <a:gd name="T41" fmla="*/ 15 h 58"/>
                  <a:gd name="T42" fmla="*/ 29 w 57"/>
                  <a:gd name="T43" fmla="*/ 0 h 58"/>
                  <a:gd name="T44" fmla="*/ 39 w 57"/>
                  <a:gd name="T45" fmla="*/ 3 h 58"/>
                  <a:gd name="T46" fmla="*/ 48 w 57"/>
                  <a:gd name="T47" fmla="*/ 8 h 58"/>
                  <a:gd name="T48" fmla="*/ 55 w 57"/>
                  <a:gd name="T49" fmla="*/ 17 h 58"/>
                  <a:gd name="T50" fmla="*/ 57 w 57"/>
                  <a:gd name="T51" fmla="*/ 29 h 58"/>
                  <a:gd name="T52" fmla="*/ 55 w 57"/>
                  <a:gd name="T53" fmla="*/ 41 h 58"/>
                  <a:gd name="T54" fmla="*/ 48 w 57"/>
                  <a:gd name="T55" fmla="*/ 50 h 58"/>
                  <a:gd name="T56" fmla="*/ 39 w 57"/>
                  <a:gd name="T57" fmla="*/ 55 h 58"/>
                  <a:gd name="T58" fmla="*/ 29 w 57"/>
                  <a:gd name="T59" fmla="*/ 58 h 58"/>
                  <a:gd name="T60" fmla="*/ 17 w 57"/>
                  <a:gd name="T61" fmla="*/ 55 h 58"/>
                  <a:gd name="T62" fmla="*/ 8 w 57"/>
                  <a:gd name="T63" fmla="*/ 50 h 58"/>
                  <a:gd name="T64" fmla="*/ 1 w 57"/>
                  <a:gd name="T65" fmla="*/ 41 h 58"/>
                  <a:gd name="T66" fmla="*/ 0 w 57"/>
                  <a:gd name="T67" fmla="*/ 29 h 58"/>
                  <a:gd name="T68" fmla="*/ 1 w 57"/>
                  <a:gd name="T69" fmla="*/ 17 h 58"/>
                  <a:gd name="T70" fmla="*/ 8 w 57"/>
                  <a:gd name="T71" fmla="*/ 8 h 58"/>
                  <a:gd name="T72" fmla="*/ 17 w 57"/>
                  <a:gd name="T73" fmla="*/ 3 h 58"/>
                  <a:gd name="T74" fmla="*/ 29 w 57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7" h="58">
                    <a:moveTo>
                      <a:pt x="29" y="15"/>
                    </a:moveTo>
                    <a:lnTo>
                      <a:pt x="23" y="16"/>
                    </a:lnTo>
                    <a:lnTo>
                      <a:pt x="19" y="17"/>
                    </a:lnTo>
                    <a:lnTo>
                      <a:pt x="17" y="21"/>
                    </a:lnTo>
                    <a:lnTo>
                      <a:pt x="14" y="25"/>
                    </a:lnTo>
                    <a:lnTo>
                      <a:pt x="14" y="29"/>
                    </a:lnTo>
                    <a:lnTo>
                      <a:pt x="14" y="33"/>
                    </a:lnTo>
                    <a:lnTo>
                      <a:pt x="17" y="37"/>
                    </a:lnTo>
                    <a:lnTo>
                      <a:pt x="19" y="41"/>
                    </a:lnTo>
                    <a:lnTo>
                      <a:pt x="23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1"/>
                    </a:lnTo>
                    <a:lnTo>
                      <a:pt x="39" y="37"/>
                    </a:lnTo>
                    <a:lnTo>
                      <a:pt x="42" y="33"/>
                    </a:lnTo>
                    <a:lnTo>
                      <a:pt x="43" y="29"/>
                    </a:lnTo>
                    <a:lnTo>
                      <a:pt x="42" y="25"/>
                    </a:lnTo>
                    <a:lnTo>
                      <a:pt x="39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39" y="3"/>
                    </a:lnTo>
                    <a:lnTo>
                      <a:pt x="48" y="8"/>
                    </a:lnTo>
                    <a:lnTo>
                      <a:pt x="55" y="17"/>
                    </a:lnTo>
                    <a:lnTo>
                      <a:pt x="57" y="29"/>
                    </a:lnTo>
                    <a:lnTo>
                      <a:pt x="55" y="41"/>
                    </a:lnTo>
                    <a:lnTo>
                      <a:pt x="48" y="50"/>
                    </a:lnTo>
                    <a:lnTo>
                      <a:pt x="39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1" y="41"/>
                    </a:lnTo>
                    <a:lnTo>
                      <a:pt x="0" y="29"/>
                    </a:lnTo>
                    <a:lnTo>
                      <a:pt x="1" y="17"/>
                    </a:lnTo>
                    <a:lnTo>
                      <a:pt x="8" y="8"/>
                    </a:lnTo>
                    <a:lnTo>
                      <a:pt x="17" y="3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6" name="Freeform 1471">
                <a:extLst>
                  <a:ext uri="{FF2B5EF4-FFF2-40B4-BE49-F238E27FC236}">
                    <a16:creationId xmlns:a16="http://schemas.microsoft.com/office/drawing/2014/main" id="{AB29B2A9-EDEC-42AA-A4AA-5E69F472589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91713" y="5330825"/>
                <a:ext cx="92075" cy="92075"/>
              </a:xfrm>
              <a:custGeom>
                <a:avLst/>
                <a:gdLst>
                  <a:gd name="T0" fmla="*/ 29 w 58"/>
                  <a:gd name="T1" fmla="*/ 15 h 58"/>
                  <a:gd name="T2" fmla="*/ 24 w 58"/>
                  <a:gd name="T3" fmla="*/ 16 h 58"/>
                  <a:gd name="T4" fmla="*/ 20 w 58"/>
                  <a:gd name="T5" fmla="*/ 17 h 58"/>
                  <a:gd name="T6" fmla="*/ 17 w 58"/>
                  <a:gd name="T7" fmla="*/ 21 h 58"/>
                  <a:gd name="T8" fmla="*/ 15 w 58"/>
                  <a:gd name="T9" fmla="*/ 25 h 58"/>
                  <a:gd name="T10" fmla="*/ 15 w 58"/>
                  <a:gd name="T11" fmla="*/ 29 h 58"/>
                  <a:gd name="T12" fmla="*/ 15 w 58"/>
                  <a:gd name="T13" fmla="*/ 33 h 58"/>
                  <a:gd name="T14" fmla="*/ 17 w 58"/>
                  <a:gd name="T15" fmla="*/ 37 h 58"/>
                  <a:gd name="T16" fmla="*/ 20 w 58"/>
                  <a:gd name="T17" fmla="*/ 41 h 58"/>
                  <a:gd name="T18" fmla="*/ 24 w 58"/>
                  <a:gd name="T19" fmla="*/ 42 h 58"/>
                  <a:gd name="T20" fmla="*/ 29 w 58"/>
                  <a:gd name="T21" fmla="*/ 44 h 58"/>
                  <a:gd name="T22" fmla="*/ 33 w 58"/>
                  <a:gd name="T23" fmla="*/ 42 h 58"/>
                  <a:gd name="T24" fmla="*/ 37 w 58"/>
                  <a:gd name="T25" fmla="*/ 41 h 58"/>
                  <a:gd name="T26" fmla="*/ 40 w 58"/>
                  <a:gd name="T27" fmla="*/ 37 h 58"/>
                  <a:gd name="T28" fmla="*/ 42 w 58"/>
                  <a:gd name="T29" fmla="*/ 33 h 58"/>
                  <a:gd name="T30" fmla="*/ 44 w 58"/>
                  <a:gd name="T31" fmla="*/ 29 h 58"/>
                  <a:gd name="T32" fmla="*/ 42 w 58"/>
                  <a:gd name="T33" fmla="*/ 25 h 58"/>
                  <a:gd name="T34" fmla="*/ 40 w 58"/>
                  <a:gd name="T35" fmla="*/ 21 h 58"/>
                  <a:gd name="T36" fmla="*/ 37 w 58"/>
                  <a:gd name="T37" fmla="*/ 17 h 58"/>
                  <a:gd name="T38" fmla="*/ 33 w 58"/>
                  <a:gd name="T39" fmla="*/ 16 h 58"/>
                  <a:gd name="T40" fmla="*/ 29 w 58"/>
                  <a:gd name="T41" fmla="*/ 15 h 58"/>
                  <a:gd name="T42" fmla="*/ 29 w 58"/>
                  <a:gd name="T43" fmla="*/ 0 h 58"/>
                  <a:gd name="T44" fmla="*/ 40 w 58"/>
                  <a:gd name="T45" fmla="*/ 3 h 58"/>
                  <a:gd name="T46" fmla="*/ 49 w 58"/>
                  <a:gd name="T47" fmla="*/ 8 h 58"/>
                  <a:gd name="T48" fmla="*/ 55 w 58"/>
                  <a:gd name="T49" fmla="*/ 17 h 58"/>
                  <a:gd name="T50" fmla="*/ 58 w 58"/>
                  <a:gd name="T51" fmla="*/ 29 h 58"/>
                  <a:gd name="T52" fmla="*/ 55 w 58"/>
                  <a:gd name="T53" fmla="*/ 41 h 58"/>
                  <a:gd name="T54" fmla="*/ 49 w 58"/>
                  <a:gd name="T55" fmla="*/ 50 h 58"/>
                  <a:gd name="T56" fmla="*/ 40 w 58"/>
                  <a:gd name="T57" fmla="*/ 55 h 58"/>
                  <a:gd name="T58" fmla="*/ 29 w 58"/>
                  <a:gd name="T59" fmla="*/ 58 h 58"/>
                  <a:gd name="T60" fmla="*/ 17 w 58"/>
                  <a:gd name="T61" fmla="*/ 55 h 58"/>
                  <a:gd name="T62" fmla="*/ 8 w 58"/>
                  <a:gd name="T63" fmla="*/ 50 h 58"/>
                  <a:gd name="T64" fmla="*/ 2 w 58"/>
                  <a:gd name="T65" fmla="*/ 41 h 58"/>
                  <a:gd name="T66" fmla="*/ 0 w 58"/>
                  <a:gd name="T67" fmla="*/ 29 h 58"/>
                  <a:gd name="T68" fmla="*/ 2 w 58"/>
                  <a:gd name="T69" fmla="*/ 17 h 58"/>
                  <a:gd name="T70" fmla="*/ 8 w 58"/>
                  <a:gd name="T71" fmla="*/ 8 h 58"/>
                  <a:gd name="T72" fmla="*/ 17 w 58"/>
                  <a:gd name="T73" fmla="*/ 3 h 58"/>
                  <a:gd name="T74" fmla="*/ 29 w 58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58">
                    <a:moveTo>
                      <a:pt x="29" y="15"/>
                    </a:moveTo>
                    <a:lnTo>
                      <a:pt x="24" y="16"/>
                    </a:lnTo>
                    <a:lnTo>
                      <a:pt x="20" y="17"/>
                    </a:lnTo>
                    <a:lnTo>
                      <a:pt x="17" y="21"/>
                    </a:lnTo>
                    <a:lnTo>
                      <a:pt x="15" y="25"/>
                    </a:lnTo>
                    <a:lnTo>
                      <a:pt x="15" y="29"/>
                    </a:lnTo>
                    <a:lnTo>
                      <a:pt x="15" y="33"/>
                    </a:lnTo>
                    <a:lnTo>
                      <a:pt x="17" y="37"/>
                    </a:lnTo>
                    <a:lnTo>
                      <a:pt x="20" y="41"/>
                    </a:lnTo>
                    <a:lnTo>
                      <a:pt x="24" y="42"/>
                    </a:lnTo>
                    <a:lnTo>
                      <a:pt x="29" y="44"/>
                    </a:lnTo>
                    <a:lnTo>
                      <a:pt x="33" y="42"/>
                    </a:lnTo>
                    <a:lnTo>
                      <a:pt x="37" y="41"/>
                    </a:lnTo>
                    <a:lnTo>
                      <a:pt x="40" y="37"/>
                    </a:lnTo>
                    <a:lnTo>
                      <a:pt x="42" y="33"/>
                    </a:lnTo>
                    <a:lnTo>
                      <a:pt x="44" y="29"/>
                    </a:lnTo>
                    <a:lnTo>
                      <a:pt x="42" y="25"/>
                    </a:lnTo>
                    <a:lnTo>
                      <a:pt x="40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40" y="3"/>
                    </a:lnTo>
                    <a:lnTo>
                      <a:pt x="49" y="8"/>
                    </a:lnTo>
                    <a:lnTo>
                      <a:pt x="55" y="17"/>
                    </a:lnTo>
                    <a:lnTo>
                      <a:pt x="58" y="29"/>
                    </a:lnTo>
                    <a:lnTo>
                      <a:pt x="55" y="41"/>
                    </a:lnTo>
                    <a:lnTo>
                      <a:pt x="49" y="50"/>
                    </a:lnTo>
                    <a:lnTo>
                      <a:pt x="40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2" y="41"/>
                    </a:lnTo>
                    <a:lnTo>
                      <a:pt x="0" y="29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7" y="3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7" name="Freeform 1472">
                <a:extLst>
                  <a:ext uri="{FF2B5EF4-FFF2-40B4-BE49-F238E27FC236}">
                    <a16:creationId xmlns:a16="http://schemas.microsoft.com/office/drawing/2014/main" id="{70E7D1F8-BEF7-4E44-9EAF-952A7485639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91713" y="5457825"/>
                <a:ext cx="92075" cy="92075"/>
              </a:xfrm>
              <a:custGeom>
                <a:avLst/>
                <a:gdLst>
                  <a:gd name="T0" fmla="*/ 29 w 58"/>
                  <a:gd name="T1" fmla="*/ 15 h 58"/>
                  <a:gd name="T2" fmla="*/ 24 w 58"/>
                  <a:gd name="T3" fmla="*/ 15 h 58"/>
                  <a:gd name="T4" fmla="*/ 20 w 58"/>
                  <a:gd name="T5" fmla="*/ 17 h 58"/>
                  <a:gd name="T6" fmla="*/ 17 w 58"/>
                  <a:gd name="T7" fmla="*/ 20 h 58"/>
                  <a:gd name="T8" fmla="*/ 15 w 58"/>
                  <a:gd name="T9" fmla="*/ 24 h 58"/>
                  <a:gd name="T10" fmla="*/ 15 w 58"/>
                  <a:gd name="T11" fmla="*/ 29 h 58"/>
                  <a:gd name="T12" fmla="*/ 15 w 58"/>
                  <a:gd name="T13" fmla="*/ 33 h 58"/>
                  <a:gd name="T14" fmla="*/ 17 w 58"/>
                  <a:gd name="T15" fmla="*/ 37 h 58"/>
                  <a:gd name="T16" fmla="*/ 20 w 58"/>
                  <a:gd name="T17" fmla="*/ 40 h 58"/>
                  <a:gd name="T18" fmla="*/ 24 w 58"/>
                  <a:gd name="T19" fmla="*/ 42 h 58"/>
                  <a:gd name="T20" fmla="*/ 29 w 58"/>
                  <a:gd name="T21" fmla="*/ 43 h 58"/>
                  <a:gd name="T22" fmla="*/ 33 w 58"/>
                  <a:gd name="T23" fmla="*/ 42 h 58"/>
                  <a:gd name="T24" fmla="*/ 37 w 58"/>
                  <a:gd name="T25" fmla="*/ 40 h 58"/>
                  <a:gd name="T26" fmla="*/ 40 w 58"/>
                  <a:gd name="T27" fmla="*/ 37 h 58"/>
                  <a:gd name="T28" fmla="*/ 42 w 58"/>
                  <a:gd name="T29" fmla="*/ 33 h 58"/>
                  <a:gd name="T30" fmla="*/ 44 w 58"/>
                  <a:gd name="T31" fmla="*/ 29 h 58"/>
                  <a:gd name="T32" fmla="*/ 42 w 58"/>
                  <a:gd name="T33" fmla="*/ 24 h 58"/>
                  <a:gd name="T34" fmla="*/ 40 w 58"/>
                  <a:gd name="T35" fmla="*/ 20 h 58"/>
                  <a:gd name="T36" fmla="*/ 37 w 58"/>
                  <a:gd name="T37" fmla="*/ 17 h 58"/>
                  <a:gd name="T38" fmla="*/ 33 w 58"/>
                  <a:gd name="T39" fmla="*/ 15 h 58"/>
                  <a:gd name="T40" fmla="*/ 29 w 58"/>
                  <a:gd name="T41" fmla="*/ 15 h 58"/>
                  <a:gd name="T42" fmla="*/ 29 w 58"/>
                  <a:gd name="T43" fmla="*/ 0 h 58"/>
                  <a:gd name="T44" fmla="*/ 40 w 58"/>
                  <a:gd name="T45" fmla="*/ 2 h 58"/>
                  <a:gd name="T46" fmla="*/ 49 w 58"/>
                  <a:gd name="T47" fmla="*/ 8 h 58"/>
                  <a:gd name="T48" fmla="*/ 55 w 58"/>
                  <a:gd name="T49" fmla="*/ 17 h 58"/>
                  <a:gd name="T50" fmla="*/ 58 w 58"/>
                  <a:gd name="T51" fmla="*/ 29 h 58"/>
                  <a:gd name="T52" fmla="*/ 55 w 58"/>
                  <a:gd name="T53" fmla="*/ 40 h 58"/>
                  <a:gd name="T54" fmla="*/ 49 w 58"/>
                  <a:gd name="T55" fmla="*/ 49 h 58"/>
                  <a:gd name="T56" fmla="*/ 40 w 58"/>
                  <a:gd name="T57" fmla="*/ 55 h 58"/>
                  <a:gd name="T58" fmla="*/ 29 w 58"/>
                  <a:gd name="T59" fmla="*/ 58 h 58"/>
                  <a:gd name="T60" fmla="*/ 17 w 58"/>
                  <a:gd name="T61" fmla="*/ 55 h 58"/>
                  <a:gd name="T62" fmla="*/ 8 w 58"/>
                  <a:gd name="T63" fmla="*/ 49 h 58"/>
                  <a:gd name="T64" fmla="*/ 2 w 58"/>
                  <a:gd name="T65" fmla="*/ 40 h 58"/>
                  <a:gd name="T66" fmla="*/ 0 w 58"/>
                  <a:gd name="T67" fmla="*/ 29 h 58"/>
                  <a:gd name="T68" fmla="*/ 2 w 58"/>
                  <a:gd name="T69" fmla="*/ 17 h 58"/>
                  <a:gd name="T70" fmla="*/ 8 w 58"/>
                  <a:gd name="T71" fmla="*/ 8 h 58"/>
                  <a:gd name="T72" fmla="*/ 17 w 58"/>
                  <a:gd name="T73" fmla="*/ 2 h 58"/>
                  <a:gd name="T74" fmla="*/ 29 w 58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58">
                    <a:moveTo>
                      <a:pt x="29" y="15"/>
                    </a:moveTo>
                    <a:lnTo>
                      <a:pt x="24" y="15"/>
                    </a:lnTo>
                    <a:lnTo>
                      <a:pt x="20" y="17"/>
                    </a:lnTo>
                    <a:lnTo>
                      <a:pt x="17" y="20"/>
                    </a:lnTo>
                    <a:lnTo>
                      <a:pt x="15" y="24"/>
                    </a:lnTo>
                    <a:lnTo>
                      <a:pt x="15" y="29"/>
                    </a:lnTo>
                    <a:lnTo>
                      <a:pt x="15" y="33"/>
                    </a:lnTo>
                    <a:lnTo>
                      <a:pt x="17" y="37"/>
                    </a:lnTo>
                    <a:lnTo>
                      <a:pt x="20" y="40"/>
                    </a:lnTo>
                    <a:lnTo>
                      <a:pt x="24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0"/>
                    </a:lnTo>
                    <a:lnTo>
                      <a:pt x="40" y="37"/>
                    </a:lnTo>
                    <a:lnTo>
                      <a:pt x="42" y="33"/>
                    </a:lnTo>
                    <a:lnTo>
                      <a:pt x="44" y="29"/>
                    </a:lnTo>
                    <a:lnTo>
                      <a:pt x="42" y="24"/>
                    </a:lnTo>
                    <a:lnTo>
                      <a:pt x="40" y="20"/>
                    </a:lnTo>
                    <a:lnTo>
                      <a:pt x="37" y="17"/>
                    </a:lnTo>
                    <a:lnTo>
                      <a:pt x="33" y="15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40" y="2"/>
                    </a:lnTo>
                    <a:lnTo>
                      <a:pt x="49" y="8"/>
                    </a:lnTo>
                    <a:lnTo>
                      <a:pt x="55" y="17"/>
                    </a:lnTo>
                    <a:lnTo>
                      <a:pt x="58" y="29"/>
                    </a:lnTo>
                    <a:lnTo>
                      <a:pt x="55" y="40"/>
                    </a:lnTo>
                    <a:lnTo>
                      <a:pt x="49" y="49"/>
                    </a:lnTo>
                    <a:lnTo>
                      <a:pt x="40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49"/>
                    </a:lnTo>
                    <a:lnTo>
                      <a:pt x="2" y="40"/>
                    </a:lnTo>
                    <a:lnTo>
                      <a:pt x="0" y="29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7" y="2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8" name="Freeform 1473">
                <a:extLst>
                  <a:ext uri="{FF2B5EF4-FFF2-40B4-BE49-F238E27FC236}">
                    <a16:creationId xmlns:a16="http://schemas.microsoft.com/office/drawing/2014/main" id="{25B52A11-5857-4A25-A2BB-3B839A281FD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91713" y="5583237"/>
                <a:ext cx="92075" cy="90488"/>
              </a:xfrm>
              <a:custGeom>
                <a:avLst/>
                <a:gdLst>
                  <a:gd name="T0" fmla="*/ 29 w 58"/>
                  <a:gd name="T1" fmla="*/ 14 h 57"/>
                  <a:gd name="T2" fmla="*/ 24 w 58"/>
                  <a:gd name="T3" fmla="*/ 16 h 57"/>
                  <a:gd name="T4" fmla="*/ 20 w 58"/>
                  <a:gd name="T5" fmla="*/ 17 h 57"/>
                  <a:gd name="T6" fmla="*/ 17 w 58"/>
                  <a:gd name="T7" fmla="*/ 21 h 57"/>
                  <a:gd name="T8" fmla="*/ 15 w 58"/>
                  <a:gd name="T9" fmla="*/ 25 h 57"/>
                  <a:gd name="T10" fmla="*/ 15 w 58"/>
                  <a:gd name="T11" fmla="*/ 29 h 57"/>
                  <a:gd name="T12" fmla="*/ 15 w 58"/>
                  <a:gd name="T13" fmla="*/ 33 h 57"/>
                  <a:gd name="T14" fmla="*/ 17 w 58"/>
                  <a:gd name="T15" fmla="*/ 36 h 57"/>
                  <a:gd name="T16" fmla="*/ 20 w 58"/>
                  <a:gd name="T17" fmla="*/ 40 h 57"/>
                  <a:gd name="T18" fmla="*/ 24 w 58"/>
                  <a:gd name="T19" fmla="*/ 42 h 57"/>
                  <a:gd name="T20" fmla="*/ 29 w 58"/>
                  <a:gd name="T21" fmla="*/ 43 h 57"/>
                  <a:gd name="T22" fmla="*/ 33 w 58"/>
                  <a:gd name="T23" fmla="*/ 42 h 57"/>
                  <a:gd name="T24" fmla="*/ 37 w 58"/>
                  <a:gd name="T25" fmla="*/ 40 h 57"/>
                  <a:gd name="T26" fmla="*/ 40 w 58"/>
                  <a:gd name="T27" fmla="*/ 36 h 57"/>
                  <a:gd name="T28" fmla="*/ 42 w 58"/>
                  <a:gd name="T29" fmla="*/ 33 h 57"/>
                  <a:gd name="T30" fmla="*/ 44 w 58"/>
                  <a:gd name="T31" fmla="*/ 29 h 57"/>
                  <a:gd name="T32" fmla="*/ 42 w 58"/>
                  <a:gd name="T33" fmla="*/ 25 h 57"/>
                  <a:gd name="T34" fmla="*/ 40 w 58"/>
                  <a:gd name="T35" fmla="*/ 21 h 57"/>
                  <a:gd name="T36" fmla="*/ 37 w 58"/>
                  <a:gd name="T37" fmla="*/ 17 h 57"/>
                  <a:gd name="T38" fmla="*/ 33 w 58"/>
                  <a:gd name="T39" fmla="*/ 16 h 57"/>
                  <a:gd name="T40" fmla="*/ 29 w 58"/>
                  <a:gd name="T41" fmla="*/ 14 h 57"/>
                  <a:gd name="T42" fmla="*/ 29 w 58"/>
                  <a:gd name="T43" fmla="*/ 0 h 57"/>
                  <a:gd name="T44" fmla="*/ 40 w 58"/>
                  <a:gd name="T45" fmla="*/ 2 h 57"/>
                  <a:gd name="T46" fmla="*/ 49 w 58"/>
                  <a:gd name="T47" fmla="*/ 8 h 57"/>
                  <a:gd name="T48" fmla="*/ 55 w 58"/>
                  <a:gd name="T49" fmla="*/ 17 h 57"/>
                  <a:gd name="T50" fmla="*/ 58 w 58"/>
                  <a:gd name="T51" fmla="*/ 29 h 57"/>
                  <a:gd name="T52" fmla="*/ 55 w 58"/>
                  <a:gd name="T53" fmla="*/ 40 h 57"/>
                  <a:gd name="T54" fmla="*/ 49 w 58"/>
                  <a:gd name="T55" fmla="*/ 50 h 57"/>
                  <a:gd name="T56" fmla="*/ 40 w 58"/>
                  <a:gd name="T57" fmla="*/ 55 h 57"/>
                  <a:gd name="T58" fmla="*/ 29 w 58"/>
                  <a:gd name="T59" fmla="*/ 57 h 57"/>
                  <a:gd name="T60" fmla="*/ 17 w 58"/>
                  <a:gd name="T61" fmla="*/ 55 h 57"/>
                  <a:gd name="T62" fmla="*/ 8 w 58"/>
                  <a:gd name="T63" fmla="*/ 50 h 57"/>
                  <a:gd name="T64" fmla="*/ 2 w 58"/>
                  <a:gd name="T65" fmla="*/ 40 h 57"/>
                  <a:gd name="T66" fmla="*/ 0 w 58"/>
                  <a:gd name="T67" fmla="*/ 29 h 57"/>
                  <a:gd name="T68" fmla="*/ 2 w 58"/>
                  <a:gd name="T69" fmla="*/ 17 h 57"/>
                  <a:gd name="T70" fmla="*/ 8 w 58"/>
                  <a:gd name="T71" fmla="*/ 8 h 57"/>
                  <a:gd name="T72" fmla="*/ 17 w 58"/>
                  <a:gd name="T73" fmla="*/ 2 h 57"/>
                  <a:gd name="T74" fmla="*/ 29 w 58"/>
                  <a:gd name="T7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57">
                    <a:moveTo>
                      <a:pt x="29" y="14"/>
                    </a:moveTo>
                    <a:lnTo>
                      <a:pt x="24" y="16"/>
                    </a:lnTo>
                    <a:lnTo>
                      <a:pt x="20" y="17"/>
                    </a:lnTo>
                    <a:lnTo>
                      <a:pt x="17" y="21"/>
                    </a:lnTo>
                    <a:lnTo>
                      <a:pt x="15" y="25"/>
                    </a:lnTo>
                    <a:lnTo>
                      <a:pt x="15" y="29"/>
                    </a:lnTo>
                    <a:lnTo>
                      <a:pt x="15" y="33"/>
                    </a:lnTo>
                    <a:lnTo>
                      <a:pt x="17" y="36"/>
                    </a:lnTo>
                    <a:lnTo>
                      <a:pt x="20" y="40"/>
                    </a:lnTo>
                    <a:lnTo>
                      <a:pt x="24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0"/>
                    </a:lnTo>
                    <a:lnTo>
                      <a:pt x="40" y="36"/>
                    </a:lnTo>
                    <a:lnTo>
                      <a:pt x="42" y="33"/>
                    </a:lnTo>
                    <a:lnTo>
                      <a:pt x="44" y="29"/>
                    </a:lnTo>
                    <a:lnTo>
                      <a:pt x="42" y="25"/>
                    </a:lnTo>
                    <a:lnTo>
                      <a:pt x="40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4"/>
                    </a:lnTo>
                    <a:close/>
                    <a:moveTo>
                      <a:pt x="29" y="0"/>
                    </a:moveTo>
                    <a:lnTo>
                      <a:pt x="40" y="2"/>
                    </a:lnTo>
                    <a:lnTo>
                      <a:pt x="49" y="8"/>
                    </a:lnTo>
                    <a:lnTo>
                      <a:pt x="55" y="17"/>
                    </a:lnTo>
                    <a:lnTo>
                      <a:pt x="58" y="29"/>
                    </a:lnTo>
                    <a:lnTo>
                      <a:pt x="55" y="40"/>
                    </a:lnTo>
                    <a:lnTo>
                      <a:pt x="49" y="50"/>
                    </a:lnTo>
                    <a:lnTo>
                      <a:pt x="40" y="55"/>
                    </a:lnTo>
                    <a:lnTo>
                      <a:pt x="29" y="57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2" y="40"/>
                    </a:lnTo>
                    <a:lnTo>
                      <a:pt x="0" y="29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7" y="2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9" name="Freeform 1474">
                <a:extLst>
                  <a:ext uri="{FF2B5EF4-FFF2-40B4-BE49-F238E27FC236}">
                    <a16:creationId xmlns:a16="http://schemas.microsoft.com/office/drawing/2014/main" id="{D758F72D-4C98-42F2-9CC7-EDF7ABF540F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91713" y="5710237"/>
                <a:ext cx="92075" cy="90488"/>
              </a:xfrm>
              <a:custGeom>
                <a:avLst/>
                <a:gdLst>
                  <a:gd name="T0" fmla="*/ 29 w 58"/>
                  <a:gd name="T1" fmla="*/ 14 h 57"/>
                  <a:gd name="T2" fmla="*/ 24 w 58"/>
                  <a:gd name="T3" fmla="*/ 14 h 57"/>
                  <a:gd name="T4" fmla="*/ 20 w 58"/>
                  <a:gd name="T5" fmla="*/ 17 h 57"/>
                  <a:gd name="T6" fmla="*/ 17 w 58"/>
                  <a:gd name="T7" fmla="*/ 19 h 57"/>
                  <a:gd name="T8" fmla="*/ 15 w 58"/>
                  <a:gd name="T9" fmla="*/ 23 h 57"/>
                  <a:gd name="T10" fmla="*/ 15 w 58"/>
                  <a:gd name="T11" fmla="*/ 28 h 57"/>
                  <a:gd name="T12" fmla="*/ 15 w 58"/>
                  <a:gd name="T13" fmla="*/ 32 h 57"/>
                  <a:gd name="T14" fmla="*/ 17 w 58"/>
                  <a:gd name="T15" fmla="*/ 36 h 57"/>
                  <a:gd name="T16" fmla="*/ 20 w 58"/>
                  <a:gd name="T17" fmla="*/ 39 h 57"/>
                  <a:gd name="T18" fmla="*/ 24 w 58"/>
                  <a:gd name="T19" fmla="*/ 42 h 57"/>
                  <a:gd name="T20" fmla="*/ 29 w 58"/>
                  <a:gd name="T21" fmla="*/ 43 h 57"/>
                  <a:gd name="T22" fmla="*/ 33 w 58"/>
                  <a:gd name="T23" fmla="*/ 42 h 57"/>
                  <a:gd name="T24" fmla="*/ 37 w 58"/>
                  <a:gd name="T25" fmla="*/ 39 h 57"/>
                  <a:gd name="T26" fmla="*/ 40 w 58"/>
                  <a:gd name="T27" fmla="*/ 36 h 57"/>
                  <a:gd name="T28" fmla="*/ 42 w 58"/>
                  <a:gd name="T29" fmla="*/ 32 h 57"/>
                  <a:gd name="T30" fmla="*/ 44 w 58"/>
                  <a:gd name="T31" fmla="*/ 28 h 57"/>
                  <a:gd name="T32" fmla="*/ 42 w 58"/>
                  <a:gd name="T33" fmla="*/ 23 h 57"/>
                  <a:gd name="T34" fmla="*/ 40 w 58"/>
                  <a:gd name="T35" fmla="*/ 19 h 57"/>
                  <a:gd name="T36" fmla="*/ 37 w 58"/>
                  <a:gd name="T37" fmla="*/ 17 h 57"/>
                  <a:gd name="T38" fmla="*/ 33 w 58"/>
                  <a:gd name="T39" fmla="*/ 14 h 57"/>
                  <a:gd name="T40" fmla="*/ 29 w 58"/>
                  <a:gd name="T41" fmla="*/ 14 h 57"/>
                  <a:gd name="T42" fmla="*/ 29 w 58"/>
                  <a:gd name="T43" fmla="*/ 0 h 57"/>
                  <a:gd name="T44" fmla="*/ 40 w 58"/>
                  <a:gd name="T45" fmla="*/ 1 h 57"/>
                  <a:gd name="T46" fmla="*/ 49 w 58"/>
                  <a:gd name="T47" fmla="*/ 8 h 57"/>
                  <a:gd name="T48" fmla="*/ 55 w 58"/>
                  <a:gd name="T49" fmla="*/ 17 h 57"/>
                  <a:gd name="T50" fmla="*/ 58 w 58"/>
                  <a:gd name="T51" fmla="*/ 28 h 57"/>
                  <a:gd name="T52" fmla="*/ 55 w 58"/>
                  <a:gd name="T53" fmla="*/ 39 h 57"/>
                  <a:gd name="T54" fmla="*/ 49 w 58"/>
                  <a:gd name="T55" fmla="*/ 48 h 57"/>
                  <a:gd name="T56" fmla="*/ 40 w 58"/>
                  <a:gd name="T57" fmla="*/ 55 h 57"/>
                  <a:gd name="T58" fmla="*/ 29 w 58"/>
                  <a:gd name="T59" fmla="*/ 57 h 57"/>
                  <a:gd name="T60" fmla="*/ 17 w 58"/>
                  <a:gd name="T61" fmla="*/ 55 h 57"/>
                  <a:gd name="T62" fmla="*/ 8 w 58"/>
                  <a:gd name="T63" fmla="*/ 48 h 57"/>
                  <a:gd name="T64" fmla="*/ 2 w 58"/>
                  <a:gd name="T65" fmla="*/ 39 h 57"/>
                  <a:gd name="T66" fmla="*/ 0 w 58"/>
                  <a:gd name="T67" fmla="*/ 28 h 57"/>
                  <a:gd name="T68" fmla="*/ 2 w 58"/>
                  <a:gd name="T69" fmla="*/ 17 h 57"/>
                  <a:gd name="T70" fmla="*/ 8 w 58"/>
                  <a:gd name="T71" fmla="*/ 8 h 57"/>
                  <a:gd name="T72" fmla="*/ 17 w 58"/>
                  <a:gd name="T73" fmla="*/ 1 h 57"/>
                  <a:gd name="T74" fmla="*/ 29 w 58"/>
                  <a:gd name="T7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57">
                    <a:moveTo>
                      <a:pt x="29" y="14"/>
                    </a:moveTo>
                    <a:lnTo>
                      <a:pt x="24" y="14"/>
                    </a:lnTo>
                    <a:lnTo>
                      <a:pt x="20" y="17"/>
                    </a:lnTo>
                    <a:lnTo>
                      <a:pt x="17" y="19"/>
                    </a:lnTo>
                    <a:lnTo>
                      <a:pt x="15" y="23"/>
                    </a:lnTo>
                    <a:lnTo>
                      <a:pt x="15" y="28"/>
                    </a:lnTo>
                    <a:lnTo>
                      <a:pt x="15" y="32"/>
                    </a:lnTo>
                    <a:lnTo>
                      <a:pt x="17" y="36"/>
                    </a:lnTo>
                    <a:lnTo>
                      <a:pt x="20" y="39"/>
                    </a:lnTo>
                    <a:lnTo>
                      <a:pt x="24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39"/>
                    </a:lnTo>
                    <a:lnTo>
                      <a:pt x="40" y="36"/>
                    </a:lnTo>
                    <a:lnTo>
                      <a:pt x="42" y="32"/>
                    </a:lnTo>
                    <a:lnTo>
                      <a:pt x="44" y="28"/>
                    </a:lnTo>
                    <a:lnTo>
                      <a:pt x="42" y="23"/>
                    </a:lnTo>
                    <a:lnTo>
                      <a:pt x="40" y="19"/>
                    </a:lnTo>
                    <a:lnTo>
                      <a:pt x="37" y="17"/>
                    </a:lnTo>
                    <a:lnTo>
                      <a:pt x="33" y="14"/>
                    </a:lnTo>
                    <a:lnTo>
                      <a:pt x="29" y="14"/>
                    </a:lnTo>
                    <a:close/>
                    <a:moveTo>
                      <a:pt x="29" y="0"/>
                    </a:moveTo>
                    <a:lnTo>
                      <a:pt x="40" y="1"/>
                    </a:lnTo>
                    <a:lnTo>
                      <a:pt x="49" y="8"/>
                    </a:lnTo>
                    <a:lnTo>
                      <a:pt x="55" y="17"/>
                    </a:lnTo>
                    <a:lnTo>
                      <a:pt x="58" y="28"/>
                    </a:lnTo>
                    <a:lnTo>
                      <a:pt x="55" y="39"/>
                    </a:lnTo>
                    <a:lnTo>
                      <a:pt x="49" y="48"/>
                    </a:lnTo>
                    <a:lnTo>
                      <a:pt x="40" y="55"/>
                    </a:lnTo>
                    <a:lnTo>
                      <a:pt x="29" y="57"/>
                    </a:lnTo>
                    <a:lnTo>
                      <a:pt x="17" y="55"/>
                    </a:lnTo>
                    <a:lnTo>
                      <a:pt x="8" y="48"/>
                    </a:lnTo>
                    <a:lnTo>
                      <a:pt x="2" y="39"/>
                    </a:lnTo>
                    <a:lnTo>
                      <a:pt x="0" y="28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7" y="1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50" name="Freeform 1475">
                <a:extLst>
                  <a:ext uri="{FF2B5EF4-FFF2-40B4-BE49-F238E27FC236}">
                    <a16:creationId xmlns:a16="http://schemas.microsoft.com/office/drawing/2014/main" id="{ED8A1AB8-F734-4757-A2DB-5862A5E9E7D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91713" y="5834062"/>
                <a:ext cx="92075" cy="92075"/>
              </a:xfrm>
              <a:custGeom>
                <a:avLst/>
                <a:gdLst>
                  <a:gd name="T0" fmla="*/ 29 w 58"/>
                  <a:gd name="T1" fmla="*/ 15 h 58"/>
                  <a:gd name="T2" fmla="*/ 24 w 58"/>
                  <a:gd name="T3" fmla="*/ 16 h 58"/>
                  <a:gd name="T4" fmla="*/ 20 w 58"/>
                  <a:gd name="T5" fmla="*/ 17 h 58"/>
                  <a:gd name="T6" fmla="*/ 17 w 58"/>
                  <a:gd name="T7" fmla="*/ 21 h 58"/>
                  <a:gd name="T8" fmla="*/ 15 w 58"/>
                  <a:gd name="T9" fmla="*/ 25 h 58"/>
                  <a:gd name="T10" fmla="*/ 15 w 58"/>
                  <a:gd name="T11" fmla="*/ 29 h 58"/>
                  <a:gd name="T12" fmla="*/ 15 w 58"/>
                  <a:gd name="T13" fmla="*/ 33 h 58"/>
                  <a:gd name="T14" fmla="*/ 17 w 58"/>
                  <a:gd name="T15" fmla="*/ 37 h 58"/>
                  <a:gd name="T16" fmla="*/ 20 w 58"/>
                  <a:gd name="T17" fmla="*/ 41 h 58"/>
                  <a:gd name="T18" fmla="*/ 24 w 58"/>
                  <a:gd name="T19" fmla="*/ 42 h 58"/>
                  <a:gd name="T20" fmla="*/ 29 w 58"/>
                  <a:gd name="T21" fmla="*/ 43 h 58"/>
                  <a:gd name="T22" fmla="*/ 33 w 58"/>
                  <a:gd name="T23" fmla="*/ 42 h 58"/>
                  <a:gd name="T24" fmla="*/ 37 w 58"/>
                  <a:gd name="T25" fmla="*/ 41 h 58"/>
                  <a:gd name="T26" fmla="*/ 40 w 58"/>
                  <a:gd name="T27" fmla="*/ 37 h 58"/>
                  <a:gd name="T28" fmla="*/ 42 w 58"/>
                  <a:gd name="T29" fmla="*/ 33 h 58"/>
                  <a:gd name="T30" fmla="*/ 44 w 58"/>
                  <a:gd name="T31" fmla="*/ 29 h 58"/>
                  <a:gd name="T32" fmla="*/ 42 w 58"/>
                  <a:gd name="T33" fmla="*/ 25 h 58"/>
                  <a:gd name="T34" fmla="*/ 40 w 58"/>
                  <a:gd name="T35" fmla="*/ 21 h 58"/>
                  <a:gd name="T36" fmla="*/ 37 w 58"/>
                  <a:gd name="T37" fmla="*/ 17 h 58"/>
                  <a:gd name="T38" fmla="*/ 33 w 58"/>
                  <a:gd name="T39" fmla="*/ 16 h 58"/>
                  <a:gd name="T40" fmla="*/ 29 w 58"/>
                  <a:gd name="T41" fmla="*/ 15 h 58"/>
                  <a:gd name="T42" fmla="*/ 29 w 58"/>
                  <a:gd name="T43" fmla="*/ 0 h 58"/>
                  <a:gd name="T44" fmla="*/ 40 w 58"/>
                  <a:gd name="T45" fmla="*/ 3 h 58"/>
                  <a:gd name="T46" fmla="*/ 49 w 58"/>
                  <a:gd name="T47" fmla="*/ 8 h 58"/>
                  <a:gd name="T48" fmla="*/ 55 w 58"/>
                  <a:gd name="T49" fmla="*/ 17 h 58"/>
                  <a:gd name="T50" fmla="*/ 58 w 58"/>
                  <a:gd name="T51" fmla="*/ 29 h 58"/>
                  <a:gd name="T52" fmla="*/ 55 w 58"/>
                  <a:gd name="T53" fmla="*/ 41 h 58"/>
                  <a:gd name="T54" fmla="*/ 49 w 58"/>
                  <a:gd name="T55" fmla="*/ 50 h 58"/>
                  <a:gd name="T56" fmla="*/ 40 w 58"/>
                  <a:gd name="T57" fmla="*/ 55 h 58"/>
                  <a:gd name="T58" fmla="*/ 29 w 58"/>
                  <a:gd name="T59" fmla="*/ 58 h 58"/>
                  <a:gd name="T60" fmla="*/ 17 w 58"/>
                  <a:gd name="T61" fmla="*/ 55 h 58"/>
                  <a:gd name="T62" fmla="*/ 8 w 58"/>
                  <a:gd name="T63" fmla="*/ 50 h 58"/>
                  <a:gd name="T64" fmla="*/ 2 w 58"/>
                  <a:gd name="T65" fmla="*/ 41 h 58"/>
                  <a:gd name="T66" fmla="*/ 0 w 58"/>
                  <a:gd name="T67" fmla="*/ 29 h 58"/>
                  <a:gd name="T68" fmla="*/ 2 w 58"/>
                  <a:gd name="T69" fmla="*/ 17 h 58"/>
                  <a:gd name="T70" fmla="*/ 8 w 58"/>
                  <a:gd name="T71" fmla="*/ 8 h 58"/>
                  <a:gd name="T72" fmla="*/ 17 w 58"/>
                  <a:gd name="T73" fmla="*/ 3 h 58"/>
                  <a:gd name="T74" fmla="*/ 29 w 58"/>
                  <a:gd name="T7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8" h="58">
                    <a:moveTo>
                      <a:pt x="29" y="15"/>
                    </a:moveTo>
                    <a:lnTo>
                      <a:pt x="24" y="16"/>
                    </a:lnTo>
                    <a:lnTo>
                      <a:pt x="20" y="17"/>
                    </a:lnTo>
                    <a:lnTo>
                      <a:pt x="17" y="21"/>
                    </a:lnTo>
                    <a:lnTo>
                      <a:pt x="15" y="25"/>
                    </a:lnTo>
                    <a:lnTo>
                      <a:pt x="15" y="29"/>
                    </a:lnTo>
                    <a:lnTo>
                      <a:pt x="15" y="33"/>
                    </a:lnTo>
                    <a:lnTo>
                      <a:pt x="17" y="37"/>
                    </a:lnTo>
                    <a:lnTo>
                      <a:pt x="20" y="41"/>
                    </a:lnTo>
                    <a:lnTo>
                      <a:pt x="24" y="42"/>
                    </a:lnTo>
                    <a:lnTo>
                      <a:pt x="29" y="43"/>
                    </a:lnTo>
                    <a:lnTo>
                      <a:pt x="33" y="42"/>
                    </a:lnTo>
                    <a:lnTo>
                      <a:pt x="37" y="41"/>
                    </a:lnTo>
                    <a:lnTo>
                      <a:pt x="40" y="37"/>
                    </a:lnTo>
                    <a:lnTo>
                      <a:pt x="42" y="33"/>
                    </a:lnTo>
                    <a:lnTo>
                      <a:pt x="44" y="29"/>
                    </a:lnTo>
                    <a:lnTo>
                      <a:pt x="42" y="25"/>
                    </a:lnTo>
                    <a:lnTo>
                      <a:pt x="40" y="21"/>
                    </a:lnTo>
                    <a:lnTo>
                      <a:pt x="37" y="17"/>
                    </a:lnTo>
                    <a:lnTo>
                      <a:pt x="33" y="16"/>
                    </a:lnTo>
                    <a:lnTo>
                      <a:pt x="29" y="15"/>
                    </a:lnTo>
                    <a:close/>
                    <a:moveTo>
                      <a:pt x="29" y="0"/>
                    </a:moveTo>
                    <a:lnTo>
                      <a:pt x="40" y="3"/>
                    </a:lnTo>
                    <a:lnTo>
                      <a:pt x="49" y="8"/>
                    </a:lnTo>
                    <a:lnTo>
                      <a:pt x="55" y="17"/>
                    </a:lnTo>
                    <a:lnTo>
                      <a:pt x="58" y="29"/>
                    </a:lnTo>
                    <a:lnTo>
                      <a:pt x="55" y="41"/>
                    </a:lnTo>
                    <a:lnTo>
                      <a:pt x="49" y="50"/>
                    </a:lnTo>
                    <a:lnTo>
                      <a:pt x="40" y="55"/>
                    </a:lnTo>
                    <a:lnTo>
                      <a:pt x="29" y="58"/>
                    </a:lnTo>
                    <a:lnTo>
                      <a:pt x="17" y="55"/>
                    </a:lnTo>
                    <a:lnTo>
                      <a:pt x="8" y="50"/>
                    </a:lnTo>
                    <a:lnTo>
                      <a:pt x="2" y="41"/>
                    </a:lnTo>
                    <a:lnTo>
                      <a:pt x="0" y="29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7" y="3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451" name="Группа 120">
            <a:extLst>
              <a:ext uri="{FF2B5EF4-FFF2-40B4-BE49-F238E27FC236}">
                <a16:creationId xmlns:a16="http://schemas.microsoft.com/office/drawing/2014/main" id="{B45D31D9-8068-4848-9B8C-BE54E654670D}"/>
              </a:ext>
            </a:extLst>
          </p:cNvPr>
          <p:cNvGrpSpPr/>
          <p:nvPr/>
        </p:nvGrpSpPr>
        <p:grpSpPr>
          <a:xfrm>
            <a:off x="4114705" y="2883571"/>
            <a:ext cx="460047" cy="490931"/>
            <a:chOff x="10004363" y="5262562"/>
            <a:chExt cx="685801" cy="731838"/>
          </a:xfrm>
          <a:solidFill>
            <a:schemeClr val="bg1"/>
          </a:solidFill>
        </p:grpSpPr>
        <p:sp>
          <p:nvSpPr>
            <p:cNvPr id="452" name="Freeform 1454">
              <a:extLst>
                <a:ext uri="{FF2B5EF4-FFF2-40B4-BE49-F238E27FC236}">
                  <a16:creationId xmlns:a16="http://schemas.microsoft.com/office/drawing/2014/main" id="{A1F8D156-9CBE-4A97-8691-318452008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04363" y="5481637"/>
              <a:ext cx="365125" cy="512763"/>
            </a:xfrm>
            <a:custGeom>
              <a:avLst/>
              <a:gdLst>
                <a:gd name="T0" fmla="*/ 35 w 230"/>
                <a:gd name="T1" fmla="*/ 0 h 323"/>
                <a:gd name="T2" fmla="*/ 49 w 230"/>
                <a:gd name="T3" fmla="*/ 0 h 323"/>
                <a:gd name="T4" fmla="*/ 49 w 230"/>
                <a:gd name="T5" fmla="*/ 28 h 323"/>
                <a:gd name="T6" fmla="*/ 47 w 230"/>
                <a:gd name="T7" fmla="*/ 38 h 323"/>
                <a:gd name="T8" fmla="*/ 39 w 230"/>
                <a:gd name="T9" fmla="*/ 49 h 323"/>
                <a:gd name="T10" fmla="*/ 30 w 230"/>
                <a:gd name="T11" fmla="*/ 61 h 323"/>
                <a:gd name="T12" fmla="*/ 25 w 230"/>
                <a:gd name="T13" fmla="*/ 68 h 323"/>
                <a:gd name="T14" fmla="*/ 19 w 230"/>
                <a:gd name="T15" fmla="*/ 74 h 323"/>
                <a:gd name="T16" fmla="*/ 15 w 230"/>
                <a:gd name="T17" fmla="*/ 81 h 323"/>
                <a:gd name="T18" fmla="*/ 14 w 230"/>
                <a:gd name="T19" fmla="*/ 86 h 323"/>
                <a:gd name="T20" fmla="*/ 14 w 230"/>
                <a:gd name="T21" fmla="*/ 302 h 323"/>
                <a:gd name="T22" fmla="*/ 14 w 230"/>
                <a:gd name="T23" fmla="*/ 305 h 323"/>
                <a:gd name="T24" fmla="*/ 15 w 230"/>
                <a:gd name="T25" fmla="*/ 306 h 323"/>
                <a:gd name="T26" fmla="*/ 18 w 230"/>
                <a:gd name="T27" fmla="*/ 309 h 323"/>
                <a:gd name="T28" fmla="*/ 21 w 230"/>
                <a:gd name="T29" fmla="*/ 309 h 323"/>
                <a:gd name="T30" fmla="*/ 208 w 230"/>
                <a:gd name="T31" fmla="*/ 309 h 323"/>
                <a:gd name="T32" fmla="*/ 210 w 230"/>
                <a:gd name="T33" fmla="*/ 309 h 323"/>
                <a:gd name="T34" fmla="*/ 213 w 230"/>
                <a:gd name="T35" fmla="*/ 306 h 323"/>
                <a:gd name="T36" fmla="*/ 214 w 230"/>
                <a:gd name="T37" fmla="*/ 305 h 323"/>
                <a:gd name="T38" fmla="*/ 216 w 230"/>
                <a:gd name="T39" fmla="*/ 302 h 323"/>
                <a:gd name="T40" fmla="*/ 216 w 230"/>
                <a:gd name="T41" fmla="*/ 86 h 323"/>
                <a:gd name="T42" fmla="*/ 213 w 230"/>
                <a:gd name="T43" fmla="*/ 81 h 323"/>
                <a:gd name="T44" fmla="*/ 209 w 230"/>
                <a:gd name="T45" fmla="*/ 74 h 323"/>
                <a:gd name="T46" fmla="*/ 204 w 230"/>
                <a:gd name="T47" fmla="*/ 68 h 323"/>
                <a:gd name="T48" fmla="*/ 199 w 230"/>
                <a:gd name="T49" fmla="*/ 61 h 323"/>
                <a:gd name="T50" fmla="*/ 189 w 230"/>
                <a:gd name="T51" fmla="*/ 49 h 323"/>
                <a:gd name="T52" fmla="*/ 182 w 230"/>
                <a:gd name="T53" fmla="*/ 38 h 323"/>
                <a:gd name="T54" fmla="*/ 179 w 230"/>
                <a:gd name="T55" fmla="*/ 28 h 323"/>
                <a:gd name="T56" fmla="*/ 179 w 230"/>
                <a:gd name="T57" fmla="*/ 0 h 323"/>
                <a:gd name="T58" fmla="*/ 193 w 230"/>
                <a:gd name="T59" fmla="*/ 0 h 323"/>
                <a:gd name="T60" fmla="*/ 193 w 230"/>
                <a:gd name="T61" fmla="*/ 28 h 323"/>
                <a:gd name="T62" fmla="*/ 195 w 230"/>
                <a:gd name="T63" fmla="*/ 32 h 323"/>
                <a:gd name="T64" fmla="*/ 199 w 230"/>
                <a:gd name="T65" fmla="*/ 39 h 323"/>
                <a:gd name="T66" fmla="*/ 204 w 230"/>
                <a:gd name="T67" fmla="*/ 45 h 323"/>
                <a:gd name="T68" fmla="*/ 209 w 230"/>
                <a:gd name="T69" fmla="*/ 52 h 323"/>
                <a:gd name="T70" fmla="*/ 220 w 230"/>
                <a:gd name="T71" fmla="*/ 64 h 323"/>
                <a:gd name="T72" fmla="*/ 226 w 230"/>
                <a:gd name="T73" fmla="*/ 76 h 323"/>
                <a:gd name="T74" fmla="*/ 230 w 230"/>
                <a:gd name="T75" fmla="*/ 86 h 323"/>
                <a:gd name="T76" fmla="*/ 230 w 230"/>
                <a:gd name="T77" fmla="*/ 302 h 323"/>
                <a:gd name="T78" fmla="*/ 226 w 230"/>
                <a:gd name="T79" fmla="*/ 313 h 323"/>
                <a:gd name="T80" fmla="*/ 218 w 230"/>
                <a:gd name="T81" fmla="*/ 320 h 323"/>
                <a:gd name="T82" fmla="*/ 208 w 230"/>
                <a:gd name="T83" fmla="*/ 323 h 323"/>
                <a:gd name="T84" fmla="*/ 21 w 230"/>
                <a:gd name="T85" fmla="*/ 323 h 323"/>
                <a:gd name="T86" fmla="*/ 10 w 230"/>
                <a:gd name="T87" fmla="*/ 320 h 323"/>
                <a:gd name="T88" fmla="*/ 2 w 230"/>
                <a:gd name="T89" fmla="*/ 313 h 323"/>
                <a:gd name="T90" fmla="*/ 0 w 230"/>
                <a:gd name="T91" fmla="*/ 302 h 323"/>
                <a:gd name="T92" fmla="*/ 0 w 230"/>
                <a:gd name="T93" fmla="*/ 86 h 323"/>
                <a:gd name="T94" fmla="*/ 2 w 230"/>
                <a:gd name="T95" fmla="*/ 76 h 323"/>
                <a:gd name="T96" fmla="*/ 9 w 230"/>
                <a:gd name="T97" fmla="*/ 64 h 323"/>
                <a:gd name="T98" fmla="*/ 19 w 230"/>
                <a:gd name="T99" fmla="*/ 52 h 323"/>
                <a:gd name="T100" fmla="*/ 25 w 230"/>
                <a:gd name="T101" fmla="*/ 45 h 323"/>
                <a:gd name="T102" fmla="*/ 30 w 230"/>
                <a:gd name="T103" fmla="*/ 39 h 323"/>
                <a:gd name="T104" fmla="*/ 34 w 230"/>
                <a:gd name="T105" fmla="*/ 32 h 323"/>
                <a:gd name="T106" fmla="*/ 35 w 230"/>
                <a:gd name="T107" fmla="*/ 28 h 323"/>
                <a:gd name="T108" fmla="*/ 35 w 230"/>
                <a:gd name="T109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0" h="323">
                  <a:moveTo>
                    <a:pt x="35" y="0"/>
                  </a:moveTo>
                  <a:lnTo>
                    <a:pt x="49" y="0"/>
                  </a:lnTo>
                  <a:lnTo>
                    <a:pt x="49" y="28"/>
                  </a:lnTo>
                  <a:lnTo>
                    <a:pt x="47" y="38"/>
                  </a:lnTo>
                  <a:lnTo>
                    <a:pt x="39" y="49"/>
                  </a:lnTo>
                  <a:lnTo>
                    <a:pt x="30" y="61"/>
                  </a:lnTo>
                  <a:lnTo>
                    <a:pt x="25" y="68"/>
                  </a:lnTo>
                  <a:lnTo>
                    <a:pt x="19" y="74"/>
                  </a:lnTo>
                  <a:lnTo>
                    <a:pt x="15" y="81"/>
                  </a:lnTo>
                  <a:lnTo>
                    <a:pt x="14" y="86"/>
                  </a:lnTo>
                  <a:lnTo>
                    <a:pt x="14" y="302"/>
                  </a:lnTo>
                  <a:lnTo>
                    <a:pt x="14" y="305"/>
                  </a:lnTo>
                  <a:lnTo>
                    <a:pt x="15" y="306"/>
                  </a:lnTo>
                  <a:lnTo>
                    <a:pt x="18" y="309"/>
                  </a:lnTo>
                  <a:lnTo>
                    <a:pt x="21" y="309"/>
                  </a:lnTo>
                  <a:lnTo>
                    <a:pt x="208" y="309"/>
                  </a:lnTo>
                  <a:lnTo>
                    <a:pt x="210" y="309"/>
                  </a:lnTo>
                  <a:lnTo>
                    <a:pt x="213" y="306"/>
                  </a:lnTo>
                  <a:lnTo>
                    <a:pt x="214" y="305"/>
                  </a:lnTo>
                  <a:lnTo>
                    <a:pt x="216" y="302"/>
                  </a:lnTo>
                  <a:lnTo>
                    <a:pt x="216" y="86"/>
                  </a:lnTo>
                  <a:lnTo>
                    <a:pt x="213" y="81"/>
                  </a:lnTo>
                  <a:lnTo>
                    <a:pt x="209" y="74"/>
                  </a:lnTo>
                  <a:lnTo>
                    <a:pt x="204" y="68"/>
                  </a:lnTo>
                  <a:lnTo>
                    <a:pt x="199" y="61"/>
                  </a:lnTo>
                  <a:lnTo>
                    <a:pt x="189" y="49"/>
                  </a:lnTo>
                  <a:lnTo>
                    <a:pt x="182" y="38"/>
                  </a:lnTo>
                  <a:lnTo>
                    <a:pt x="179" y="28"/>
                  </a:lnTo>
                  <a:lnTo>
                    <a:pt x="179" y="0"/>
                  </a:lnTo>
                  <a:lnTo>
                    <a:pt x="193" y="0"/>
                  </a:lnTo>
                  <a:lnTo>
                    <a:pt x="193" y="28"/>
                  </a:lnTo>
                  <a:lnTo>
                    <a:pt x="195" y="32"/>
                  </a:lnTo>
                  <a:lnTo>
                    <a:pt x="199" y="39"/>
                  </a:lnTo>
                  <a:lnTo>
                    <a:pt x="204" y="45"/>
                  </a:lnTo>
                  <a:lnTo>
                    <a:pt x="209" y="52"/>
                  </a:lnTo>
                  <a:lnTo>
                    <a:pt x="220" y="64"/>
                  </a:lnTo>
                  <a:lnTo>
                    <a:pt x="226" y="76"/>
                  </a:lnTo>
                  <a:lnTo>
                    <a:pt x="230" y="86"/>
                  </a:lnTo>
                  <a:lnTo>
                    <a:pt x="230" y="302"/>
                  </a:lnTo>
                  <a:lnTo>
                    <a:pt x="226" y="313"/>
                  </a:lnTo>
                  <a:lnTo>
                    <a:pt x="218" y="320"/>
                  </a:lnTo>
                  <a:lnTo>
                    <a:pt x="208" y="323"/>
                  </a:lnTo>
                  <a:lnTo>
                    <a:pt x="21" y="323"/>
                  </a:lnTo>
                  <a:lnTo>
                    <a:pt x="10" y="320"/>
                  </a:lnTo>
                  <a:lnTo>
                    <a:pt x="2" y="313"/>
                  </a:lnTo>
                  <a:lnTo>
                    <a:pt x="0" y="302"/>
                  </a:lnTo>
                  <a:lnTo>
                    <a:pt x="0" y="86"/>
                  </a:lnTo>
                  <a:lnTo>
                    <a:pt x="2" y="76"/>
                  </a:lnTo>
                  <a:lnTo>
                    <a:pt x="9" y="64"/>
                  </a:lnTo>
                  <a:lnTo>
                    <a:pt x="19" y="52"/>
                  </a:lnTo>
                  <a:lnTo>
                    <a:pt x="25" y="45"/>
                  </a:lnTo>
                  <a:lnTo>
                    <a:pt x="30" y="39"/>
                  </a:lnTo>
                  <a:lnTo>
                    <a:pt x="34" y="32"/>
                  </a:lnTo>
                  <a:lnTo>
                    <a:pt x="35" y="28"/>
                  </a:lnTo>
                  <a:lnTo>
                    <a:pt x="3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3" name="Freeform 1455">
              <a:extLst>
                <a:ext uri="{FF2B5EF4-FFF2-40B4-BE49-F238E27FC236}">
                  <a16:creationId xmlns:a16="http://schemas.microsoft.com/office/drawing/2014/main" id="{EBDA34C7-DF3B-437F-BC1A-F92DB284DB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026588" y="5400675"/>
              <a:ext cx="320675" cy="90488"/>
            </a:xfrm>
            <a:custGeom>
              <a:avLst/>
              <a:gdLst>
                <a:gd name="T0" fmla="*/ 13 w 202"/>
                <a:gd name="T1" fmla="*/ 14 h 57"/>
                <a:gd name="T2" fmla="*/ 13 w 202"/>
                <a:gd name="T3" fmla="*/ 43 h 57"/>
                <a:gd name="T4" fmla="*/ 187 w 202"/>
                <a:gd name="T5" fmla="*/ 43 h 57"/>
                <a:gd name="T6" fmla="*/ 187 w 202"/>
                <a:gd name="T7" fmla="*/ 14 h 57"/>
                <a:gd name="T8" fmla="*/ 13 w 202"/>
                <a:gd name="T9" fmla="*/ 14 h 57"/>
                <a:gd name="T10" fmla="*/ 13 w 202"/>
                <a:gd name="T11" fmla="*/ 0 h 57"/>
                <a:gd name="T12" fmla="*/ 187 w 202"/>
                <a:gd name="T13" fmla="*/ 0 h 57"/>
                <a:gd name="T14" fmla="*/ 191 w 202"/>
                <a:gd name="T15" fmla="*/ 1 h 57"/>
                <a:gd name="T16" fmla="*/ 195 w 202"/>
                <a:gd name="T17" fmla="*/ 2 h 57"/>
                <a:gd name="T18" fmla="*/ 198 w 202"/>
                <a:gd name="T19" fmla="*/ 6 h 57"/>
                <a:gd name="T20" fmla="*/ 200 w 202"/>
                <a:gd name="T21" fmla="*/ 10 h 57"/>
                <a:gd name="T22" fmla="*/ 202 w 202"/>
                <a:gd name="T23" fmla="*/ 14 h 57"/>
                <a:gd name="T24" fmla="*/ 202 w 202"/>
                <a:gd name="T25" fmla="*/ 43 h 57"/>
                <a:gd name="T26" fmla="*/ 200 w 202"/>
                <a:gd name="T27" fmla="*/ 47 h 57"/>
                <a:gd name="T28" fmla="*/ 198 w 202"/>
                <a:gd name="T29" fmla="*/ 51 h 57"/>
                <a:gd name="T30" fmla="*/ 195 w 202"/>
                <a:gd name="T31" fmla="*/ 55 h 57"/>
                <a:gd name="T32" fmla="*/ 191 w 202"/>
                <a:gd name="T33" fmla="*/ 56 h 57"/>
                <a:gd name="T34" fmla="*/ 187 w 202"/>
                <a:gd name="T35" fmla="*/ 57 h 57"/>
                <a:gd name="T36" fmla="*/ 13 w 202"/>
                <a:gd name="T37" fmla="*/ 57 h 57"/>
                <a:gd name="T38" fmla="*/ 9 w 202"/>
                <a:gd name="T39" fmla="*/ 56 h 57"/>
                <a:gd name="T40" fmla="*/ 5 w 202"/>
                <a:gd name="T41" fmla="*/ 55 h 57"/>
                <a:gd name="T42" fmla="*/ 3 w 202"/>
                <a:gd name="T43" fmla="*/ 51 h 57"/>
                <a:gd name="T44" fmla="*/ 0 w 202"/>
                <a:gd name="T45" fmla="*/ 47 h 57"/>
                <a:gd name="T46" fmla="*/ 0 w 202"/>
                <a:gd name="T47" fmla="*/ 43 h 57"/>
                <a:gd name="T48" fmla="*/ 0 w 202"/>
                <a:gd name="T49" fmla="*/ 14 h 57"/>
                <a:gd name="T50" fmla="*/ 0 w 202"/>
                <a:gd name="T51" fmla="*/ 10 h 57"/>
                <a:gd name="T52" fmla="*/ 3 w 202"/>
                <a:gd name="T53" fmla="*/ 6 h 57"/>
                <a:gd name="T54" fmla="*/ 5 w 202"/>
                <a:gd name="T55" fmla="*/ 2 h 57"/>
                <a:gd name="T56" fmla="*/ 9 w 202"/>
                <a:gd name="T57" fmla="*/ 1 h 57"/>
                <a:gd name="T58" fmla="*/ 13 w 202"/>
                <a:gd name="T5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57">
                  <a:moveTo>
                    <a:pt x="13" y="14"/>
                  </a:moveTo>
                  <a:lnTo>
                    <a:pt x="13" y="43"/>
                  </a:lnTo>
                  <a:lnTo>
                    <a:pt x="187" y="43"/>
                  </a:lnTo>
                  <a:lnTo>
                    <a:pt x="187" y="14"/>
                  </a:lnTo>
                  <a:lnTo>
                    <a:pt x="13" y="14"/>
                  </a:lnTo>
                  <a:close/>
                  <a:moveTo>
                    <a:pt x="13" y="0"/>
                  </a:moveTo>
                  <a:lnTo>
                    <a:pt x="187" y="0"/>
                  </a:lnTo>
                  <a:lnTo>
                    <a:pt x="191" y="1"/>
                  </a:lnTo>
                  <a:lnTo>
                    <a:pt x="195" y="2"/>
                  </a:lnTo>
                  <a:lnTo>
                    <a:pt x="198" y="6"/>
                  </a:lnTo>
                  <a:lnTo>
                    <a:pt x="200" y="10"/>
                  </a:lnTo>
                  <a:lnTo>
                    <a:pt x="202" y="14"/>
                  </a:lnTo>
                  <a:lnTo>
                    <a:pt x="202" y="43"/>
                  </a:lnTo>
                  <a:lnTo>
                    <a:pt x="200" y="47"/>
                  </a:lnTo>
                  <a:lnTo>
                    <a:pt x="198" y="51"/>
                  </a:lnTo>
                  <a:lnTo>
                    <a:pt x="195" y="55"/>
                  </a:lnTo>
                  <a:lnTo>
                    <a:pt x="191" y="56"/>
                  </a:lnTo>
                  <a:lnTo>
                    <a:pt x="187" y="57"/>
                  </a:lnTo>
                  <a:lnTo>
                    <a:pt x="13" y="57"/>
                  </a:lnTo>
                  <a:lnTo>
                    <a:pt x="9" y="56"/>
                  </a:lnTo>
                  <a:lnTo>
                    <a:pt x="5" y="55"/>
                  </a:lnTo>
                  <a:lnTo>
                    <a:pt x="3" y="51"/>
                  </a:lnTo>
                  <a:lnTo>
                    <a:pt x="0" y="47"/>
                  </a:lnTo>
                  <a:lnTo>
                    <a:pt x="0" y="43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3" y="6"/>
                  </a:lnTo>
                  <a:lnTo>
                    <a:pt x="5" y="2"/>
                  </a:lnTo>
                  <a:lnTo>
                    <a:pt x="9" y="1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4" name="Rectangle 1456">
              <a:extLst>
                <a:ext uri="{FF2B5EF4-FFF2-40B4-BE49-F238E27FC236}">
                  <a16:creationId xmlns:a16="http://schemas.microsoft.com/office/drawing/2014/main" id="{D673C585-FB54-482F-975A-F57A2E2C0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72626" y="5514975"/>
              <a:ext cx="228600" cy="222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5" name="Rectangle 1457">
              <a:extLst>
                <a:ext uri="{FF2B5EF4-FFF2-40B4-BE49-F238E27FC236}">
                  <a16:creationId xmlns:a16="http://schemas.microsoft.com/office/drawing/2014/main" id="{415D97A9-A034-4071-8A66-E45C8A0C4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2151" y="5411787"/>
              <a:ext cx="23813" cy="698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6" name="Rectangle 1458">
              <a:extLst>
                <a:ext uri="{FF2B5EF4-FFF2-40B4-BE49-F238E27FC236}">
                  <a16:creationId xmlns:a16="http://schemas.microsoft.com/office/drawing/2014/main" id="{84401692-A832-425F-96FA-BA279AA577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8188" y="5411787"/>
              <a:ext cx="23813" cy="698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7" name="Rectangle 1459">
              <a:extLst>
                <a:ext uri="{FF2B5EF4-FFF2-40B4-BE49-F238E27FC236}">
                  <a16:creationId xmlns:a16="http://schemas.microsoft.com/office/drawing/2014/main" id="{E279B548-6707-4909-A6BC-491301752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0263" y="5411787"/>
              <a:ext cx="22225" cy="698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8" name="Rectangle 1460">
              <a:extLst>
                <a:ext uri="{FF2B5EF4-FFF2-40B4-BE49-F238E27FC236}">
                  <a16:creationId xmlns:a16="http://schemas.microsoft.com/office/drawing/2014/main" id="{0A44F068-8DC5-4281-9E76-481D624B47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4226" y="5411787"/>
              <a:ext cx="22225" cy="698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9" name="Rectangle 1461">
              <a:extLst>
                <a:ext uri="{FF2B5EF4-FFF2-40B4-BE49-F238E27FC236}">
                  <a16:creationId xmlns:a16="http://schemas.microsoft.com/office/drawing/2014/main" id="{9399CAB8-F516-4729-BAF3-05409AB9E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6301" y="5411787"/>
              <a:ext cx="22225" cy="698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0" name="Freeform 1462">
              <a:extLst>
                <a:ext uri="{FF2B5EF4-FFF2-40B4-BE49-F238E27FC236}">
                  <a16:creationId xmlns:a16="http://schemas.microsoft.com/office/drawing/2014/main" id="{7870C0E4-CF1E-4AFC-8CC4-BE169B497F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072626" y="5697537"/>
              <a:ext cx="160338" cy="160338"/>
            </a:xfrm>
            <a:custGeom>
              <a:avLst/>
              <a:gdLst>
                <a:gd name="T0" fmla="*/ 43 w 101"/>
                <a:gd name="T1" fmla="*/ 14 h 101"/>
                <a:gd name="T2" fmla="*/ 43 w 101"/>
                <a:gd name="T3" fmla="*/ 43 h 101"/>
                <a:gd name="T4" fmla="*/ 14 w 101"/>
                <a:gd name="T5" fmla="*/ 43 h 101"/>
                <a:gd name="T6" fmla="*/ 14 w 101"/>
                <a:gd name="T7" fmla="*/ 57 h 101"/>
                <a:gd name="T8" fmla="*/ 43 w 101"/>
                <a:gd name="T9" fmla="*/ 57 h 101"/>
                <a:gd name="T10" fmla="*/ 43 w 101"/>
                <a:gd name="T11" fmla="*/ 86 h 101"/>
                <a:gd name="T12" fmla="*/ 56 w 101"/>
                <a:gd name="T13" fmla="*/ 86 h 101"/>
                <a:gd name="T14" fmla="*/ 56 w 101"/>
                <a:gd name="T15" fmla="*/ 57 h 101"/>
                <a:gd name="T16" fmla="*/ 86 w 101"/>
                <a:gd name="T17" fmla="*/ 57 h 101"/>
                <a:gd name="T18" fmla="*/ 86 w 101"/>
                <a:gd name="T19" fmla="*/ 43 h 101"/>
                <a:gd name="T20" fmla="*/ 56 w 101"/>
                <a:gd name="T21" fmla="*/ 43 h 101"/>
                <a:gd name="T22" fmla="*/ 56 w 101"/>
                <a:gd name="T23" fmla="*/ 14 h 101"/>
                <a:gd name="T24" fmla="*/ 43 w 101"/>
                <a:gd name="T25" fmla="*/ 14 h 101"/>
                <a:gd name="T26" fmla="*/ 29 w 101"/>
                <a:gd name="T27" fmla="*/ 0 h 101"/>
                <a:gd name="T28" fmla="*/ 72 w 101"/>
                <a:gd name="T29" fmla="*/ 0 h 101"/>
                <a:gd name="T30" fmla="*/ 72 w 101"/>
                <a:gd name="T31" fmla="*/ 29 h 101"/>
                <a:gd name="T32" fmla="*/ 101 w 101"/>
                <a:gd name="T33" fmla="*/ 29 h 101"/>
                <a:gd name="T34" fmla="*/ 101 w 101"/>
                <a:gd name="T35" fmla="*/ 72 h 101"/>
                <a:gd name="T36" fmla="*/ 72 w 101"/>
                <a:gd name="T37" fmla="*/ 72 h 101"/>
                <a:gd name="T38" fmla="*/ 72 w 101"/>
                <a:gd name="T39" fmla="*/ 101 h 101"/>
                <a:gd name="T40" fmla="*/ 29 w 101"/>
                <a:gd name="T41" fmla="*/ 101 h 101"/>
                <a:gd name="T42" fmla="*/ 29 w 101"/>
                <a:gd name="T43" fmla="*/ 72 h 101"/>
                <a:gd name="T44" fmla="*/ 0 w 101"/>
                <a:gd name="T45" fmla="*/ 72 h 101"/>
                <a:gd name="T46" fmla="*/ 0 w 101"/>
                <a:gd name="T47" fmla="*/ 29 h 101"/>
                <a:gd name="T48" fmla="*/ 29 w 101"/>
                <a:gd name="T49" fmla="*/ 29 h 101"/>
                <a:gd name="T50" fmla="*/ 29 w 101"/>
                <a:gd name="T51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1" h="101">
                  <a:moveTo>
                    <a:pt x="43" y="14"/>
                  </a:moveTo>
                  <a:lnTo>
                    <a:pt x="43" y="43"/>
                  </a:lnTo>
                  <a:lnTo>
                    <a:pt x="14" y="43"/>
                  </a:lnTo>
                  <a:lnTo>
                    <a:pt x="14" y="57"/>
                  </a:lnTo>
                  <a:lnTo>
                    <a:pt x="43" y="57"/>
                  </a:lnTo>
                  <a:lnTo>
                    <a:pt x="43" y="86"/>
                  </a:lnTo>
                  <a:lnTo>
                    <a:pt x="56" y="86"/>
                  </a:lnTo>
                  <a:lnTo>
                    <a:pt x="56" y="57"/>
                  </a:lnTo>
                  <a:lnTo>
                    <a:pt x="86" y="57"/>
                  </a:lnTo>
                  <a:lnTo>
                    <a:pt x="86" y="43"/>
                  </a:lnTo>
                  <a:lnTo>
                    <a:pt x="56" y="43"/>
                  </a:lnTo>
                  <a:lnTo>
                    <a:pt x="56" y="14"/>
                  </a:lnTo>
                  <a:lnTo>
                    <a:pt x="43" y="14"/>
                  </a:lnTo>
                  <a:close/>
                  <a:moveTo>
                    <a:pt x="29" y="0"/>
                  </a:moveTo>
                  <a:lnTo>
                    <a:pt x="72" y="0"/>
                  </a:lnTo>
                  <a:lnTo>
                    <a:pt x="72" y="29"/>
                  </a:lnTo>
                  <a:lnTo>
                    <a:pt x="101" y="29"/>
                  </a:lnTo>
                  <a:lnTo>
                    <a:pt x="101" y="72"/>
                  </a:lnTo>
                  <a:lnTo>
                    <a:pt x="72" y="72"/>
                  </a:lnTo>
                  <a:lnTo>
                    <a:pt x="72" y="101"/>
                  </a:lnTo>
                  <a:lnTo>
                    <a:pt x="29" y="101"/>
                  </a:lnTo>
                  <a:lnTo>
                    <a:pt x="29" y="72"/>
                  </a:lnTo>
                  <a:lnTo>
                    <a:pt x="0" y="72"/>
                  </a:lnTo>
                  <a:lnTo>
                    <a:pt x="0" y="29"/>
                  </a:lnTo>
                  <a:lnTo>
                    <a:pt x="29" y="2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61" name="Freeform 1463">
              <a:extLst>
                <a:ext uri="{FF2B5EF4-FFF2-40B4-BE49-F238E27FC236}">
                  <a16:creationId xmlns:a16="http://schemas.microsoft.com/office/drawing/2014/main" id="{057CE210-DF0D-4BB2-BAEF-58A4188F72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47226" y="5629275"/>
              <a:ext cx="254000" cy="296863"/>
            </a:xfrm>
            <a:custGeom>
              <a:avLst/>
              <a:gdLst>
                <a:gd name="T0" fmla="*/ 131 w 160"/>
                <a:gd name="T1" fmla="*/ 0 h 187"/>
                <a:gd name="T2" fmla="*/ 160 w 160"/>
                <a:gd name="T3" fmla="*/ 0 h 187"/>
                <a:gd name="T4" fmla="*/ 160 w 160"/>
                <a:gd name="T5" fmla="*/ 187 h 187"/>
                <a:gd name="T6" fmla="*/ 0 w 160"/>
                <a:gd name="T7" fmla="*/ 187 h 187"/>
                <a:gd name="T8" fmla="*/ 0 w 160"/>
                <a:gd name="T9" fmla="*/ 172 h 187"/>
                <a:gd name="T10" fmla="*/ 145 w 160"/>
                <a:gd name="T11" fmla="*/ 172 h 187"/>
                <a:gd name="T12" fmla="*/ 145 w 160"/>
                <a:gd name="T13" fmla="*/ 14 h 187"/>
                <a:gd name="T14" fmla="*/ 131 w 160"/>
                <a:gd name="T15" fmla="*/ 14 h 187"/>
                <a:gd name="T16" fmla="*/ 131 w 160"/>
                <a:gd name="T17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0" h="187">
                  <a:moveTo>
                    <a:pt x="131" y="0"/>
                  </a:moveTo>
                  <a:lnTo>
                    <a:pt x="160" y="0"/>
                  </a:lnTo>
                  <a:lnTo>
                    <a:pt x="160" y="187"/>
                  </a:lnTo>
                  <a:lnTo>
                    <a:pt x="0" y="187"/>
                  </a:lnTo>
                  <a:lnTo>
                    <a:pt x="0" y="172"/>
                  </a:lnTo>
                  <a:lnTo>
                    <a:pt x="145" y="172"/>
                  </a:lnTo>
                  <a:lnTo>
                    <a:pt x="145" y="14"/>
                  </a:lnTo>
                  <a:lnTo>
                    <a:pt x="131" y="14"/>
                  </a:lnTo>
                  <a:lnTo>
                    <a:pt x="1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2" name="Rectangle 1464">
              <a:extLst>
                <a:ext uri="{FF2B5EF4-FFF2-40B4-BE49-F238E27FC236}">
                  <a16:creationId xmlns:a16="http://schemas.microsoft.com/office/drawing/2014/main" id="{EF37563B-9BB6-455C-BFBE-A945761F1C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3888" y="5629275"/>
              <a:ext cx="219075" cy="2222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3" name="Freeform 1465">
              <a:extLst>
                <a:ext uri="{FF2B5EF4-FFF2-40B4-BE49-F238E27FC236}">
                  <a16:creationId xmlns:a16="http://schemas.microsoft.com/office/drawing/2014/main" id="{57B56273-7DB6-4D29-9DE4-80DA59463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3451" y="5262562"/>
              <a:ext cx="366713" cy="731838"/>
            </a:xfrm>
            <a:custGeom>
              <a:avLst/>
              <a:gdLst>
                <a:gd name="T0" fmla="*/ 21 w 231"/>
                <a:gd name="T1" fmla="*/ 0 h 461"/>
                <a:gd name="T2" fmla="*/ 208 w 231"/>
                <a:gd name="T3" fmla="*/ 0 h 461"/>
                <a:gd name="T4" fmla="*/ 219 w 231"/>
                <a:gd name="T5" fmla="*/ 3 h 461"/>
                <a:gd name="T6" fmla="*/ 227 w 231"/>
                <a:gd name="T7" fmla="*/ 11 h 461"/>
                <a:gd name="T8" fmla="*/ 231 w 231"/>
                <a:gd name="T9" fmla="*/ 22 h 461"/>
                <a:gd name="T10" fmla="*/ 231 w 231"/>
                <a:gd name="T11" fmla="*/ 440 h 461"/>
                <a:gd name="T12" fmla="*/ 227 w 231"/>
                <a:gd name="T13" fmla="*/ 451 h 461"/>
                <a:gd name="T14" fmla="*/ 219 w 231"/>
                <a:gd name="T15" fmla="*/ 458 h 461"/>
                <a:gd name="T16" fmla="*/ 208 w 231"/>
                <a:gd name="T17" fmla="*/ 461 h 461"/>
                <a:gd name="T18" fmla="*/ 43 w 231"/>
                <a:gd name="T19" fmla="*/ 461 h 461"/>
                <a:gd name="T20" fmla="*/ 43 w 231"/>
                <a:gd name="T21" fmla="*/ 447 h 461"/>
                <a:gd name="T22" fmla="*/ 208 w 231"/>
                <a:gd name="T23" fmla="*/ 447 h 461"/>
                <a:gd name="T24" fmla="*/ 211 w 231"/>
                <a:gd name="T25" fmla="*/ 447 h 461"/>
                <a:gd name="T26" fmla="*/ 214 w 231"/>
                <a:gd name="T27" fmla="*/ 444 h 461"/>
                <a:gd name="T28" fmla="*/ 215 w 231"/>
                <a:gd name="T29" fmla="*/ 443 h 461"/>
                <a:gd name="T30" fmla="*/ 216 w 231"/>
                <a:gd name="T31" fmla="*/ 440 h 461"/>
                <a:gd name="T32" fmla="*/ 216 w 231"/>
                <a:gd name="T33" fmla="*/ 22 h 461"/>
                <a:gd name="T34" fmla="*/ 215 w 231"/>
                <a:gd name="T35" fmla="*/ 19 h 461"/>
                <a:gd name="T36" fmla="*/ 214 w 231"/>
                <a:gd name="T37" fmla="*/ 17 h 461"/>
                <a:gd name="T38" fmla="*/ 211 w 231"/>
                <a:gd name="T39" fmla="*/ 15 h 461"/>
                <a:gd name="T40" fmla="*/ 208 w 231"/>
                <a:gd name="T41" fmla="*/ 15 h 461"/>
                <a:gd name="T42" fmla="*/ 21 w 231"/>
                <a:gd name="T43" fmla="*/ 15 h 461"/>
                <a:gd name="T44" fmla="*/ 19 w 231"/>
                <a:gd name="T45" fmla="*/ 15 h 461"/>
                <a:gd name="T46" fmla="*/ 16 w 231"/>
                <a:gd name="T47" fmla="*/ 17 h 461"/>
                <a:gd name="T48" fmla="*/ 15 w 231"/>
                <a:gd name="T49" fmla="*/ 19 h 461"/>
                <a:gd name="T50" fmla="*/ 15 w 231"/>
                <a:gd name="T51" fmla="*/ 22 h 461"/>
                <a:gd name="T52" fmla="*/ 15 w 231"/>
                <a:gd name="T53" fmla="*/ 72 h 461"/>
                <a:gd name="T54" fmla="*/ 0 w 231"/>
                <a:gd name="T55" fmla="*/ 72 h 461"/>
                <a:gd name="T56" fmla="*/ 0 w 231"/>
                <a:gd name="T57" fmla="*/ 22 h 461"/>
                <a:gd name="T58" fmla="*/ 3 w 231"/>
                <a:gd name="T59" fmla="*/ 11 h 461"/>
                <a:gd name="T60" fmla="*/ 11 w 231"/>
                <a:gd name="T61" fmla="*/ 3 h 461"/>
                <a:gd name="T62" fmla="*/ 21 w 231"/>
                <a:gd name="T63" fmla="*/ 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31" h="461">
                  <a:moveTo>
                    <a:pt x="21" y="0"/>
                  </a:moveTo>
                  <a:lnTo>
                    <a:pt x="208" y="0"/>
                  </a:lnTo>
                  <a:lnTo>
                    <a:pt x="219" y="3"/>
                  </a:lnTo>
                  <a:lnTo>
                    <a:pt x="227" y="11"/>
                  </a:lnTo>
                  <a:lnTo>
                    <a:pt x="231" y="22"/>
                  </a:lnTo>
                  <a:lnTo>
                    <a:pt x="231" y="440"/>
                  </a:lnTo>
                  <a:lnTo>
                    <a:pt x="227" y="451"/>
                  </a:lnTo>
                  <a:lnTo>
                    <a:pt x="219" y="458"/>
                  </a:lnTo>
                  <a:lnTo>
                    <a:pt x="208" y="461"/>
                  </a:lnTo>
                  <a:lnTo>
                    <a:pt x="43" y="461"/>
                  </a:lnTo>
                  <a:lnTo>
                    <a:pt x="43" y="447"/>
                  </a:lnTo>
                  <a:lnTo>
                    <a:pt x="208" y="447"/>
                  </a:lnTo>
                  <a:lnTo>
                    <a:pt x="211" y="447"/>
                  </a:lnTo>
                  <a:lnTo>
                    <a:pt x="214" y="444"/>
                  </a:lnTo>
                  <a:lnTo>
                    <a:pt x="215" y="443"/>
                  </a:lnTo>
                  <a:lnTo>
                    <a:pt x="216" y="440"/>
                  </a:lnTo>
                  <a:lnTo>
                    <a:pt x="216" y="22"/>
                  </a:lnTo>
                  <a:lnTo>
                    <a:pt x="215" y="19"/>
                  </a:lnTo>
                  <a:lnTo>
                    <a:pt x="214" y="17"/>
                  </a:lnTo>
                  <a:lnTo>
                    <a:pt x="211" y="15"/>
                  </a:lnTo>
                  <a:lnTo>
                    <a:pt x="208" y="15"/>
                  </a:lnTo>
                  <a:lnTo>
                    <a:pt x="21" y="15"/>
                  </a:lnTo>
                  <a:lnTo>
                    <a:pt x="19" y="15"/>
                  </a:lnTo>
                  <a:lnTo>
                    <a:pt x="16" y="17"/>
                  </a:lnTo>
                  <a:lnTo>
                    <a:pt x="15" y="19"/>
                  </a:lnTo>
                  <a:lnTo>
                    <a:pt x="15" y="22"/>
                  </a:lnTo>
                  <a:lnTo>
                    <a:pt x="15" y="72"/>
                  </a:lnTo>
                  <a:lnTo>
                    <a:pt x="0" y="72"/>
                  </a:lnTo>
                  <a:lnTo>
                    <a:pt x="0" y="22"/>
                  </a:lnTo>
                  <a:lnTo>
                    <a:pt x="3" y="11"/>
                  </a:lnTo>
                  <a:lnTo>
                    <a:pt x="11" y="3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4" name="Freeform 1466">
              <a:extLst>
                <a:ext uri="{FF2B5EF4-FFF2-40B4-BE49-F238E27FC236}">
                  <a16:creationId xmlns:a16="http://schemas.microsoft.com/office/drawing/2014/main" id="{13A529BD-7DF0-48CA-BCFE-5E5FA18A21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29826" y="5330825"/>
              <a:ext cx="90488" cy="92075"/>
            </a:xfrm>
            <a:custGeom>
              <a:avLst/>
              <a:gdLst>
                <a:gd name="T0" fmla="*/ 29 w 57"/>
                <a:gd name="T1" fmla="*/ 15 h 58"/>
                <a:gd name="T2" fmla="*/ 23 w 57"/>
                <a:gd name="T3" fmla="*/ 16 h 58"/>
                <a:gd name="T4" fmla="*/ 19 w 57"/>
                <a:gd name="T5" fmla="*/ 17 h 58"/>
                <a:gd name="T6" fmla="*/ 17 w 57"/>
                <a:gd name="T7" fmla="*/ 21 h 58"/>
                <a:gd name="T8" fmla="*/ 14 w 57"/>
                <a:gd name="T9" fmla="*/ 25 h 58"/>
                <a:gd name="T10" fmla="*/ 14 w 57"/>
                <a:gd name="T11" fmla="*/ 29 h 58"/>
                <a:gd name="T12" fmla="*/ 14 w 57"/>
                <a:gd name="T13" fmla="*/ 33 h 58"/>
                <a:gd name="T14" fmla="*/ 17 w 57"/>
                <a:gd name="T15" fmla="*/ 37 h 58"/>
                <a:gd name="T16" fmla="*/ 19 w 57"/>
                <a:gd name="T17" fmla="*/ 41 h 58"/>
                <a:gd name="T18" fmla="*/ 23 w 57"/>
                <a:gd name="T19" fmla="*/ 42 h 58"/>
                <a:gd name="T20" fmla="*/ 29 w 57"/>
                <a:gd name="T21" fmla="*/ 44 h 58"/>
                <a:gd name="T22" fmla="*/ 33 w 57"/>
                <a:gd name="T23" fmla="*/ 42 h 58"/>
                <a:gd name="T24" fmla="*/ 37 w 57"/>
                <a:gd name="T25" fmla="*/ 41 h 58"/>
                <a:gd name="T26" fmla="*/ 39 w 57"/>
                <a:gd name="T27" fmla="*/ 37 h 58"/>
                <a:gd name="T28" fmla="*/ 42 w 57"/>
                <a:gd name="T29" fmla="*/ 33 h 58"/>
                <a:gd name="T30" fmla="*/ 43 w 57"/>
                <a:gd name="T31" fmla="*/ 29 h 58"/>
                <a:gd name="T32" fmla="*/ 42 w 57"/>
                <a:gd name="T33" fmla="*/ 25 h 58"/>
                <a:gd name="T34" fmla="*/ 39 w 57"/>
                <a:gd name="T35" fmla="*/ 21 h 58"/>
                <a:gd name="T36" fmla="*/ 37 w 57"/>
                <a:gd name="T37" fmla="*/ 17 h 58"/>
                <a:gd name="T38" fmla="*/ 33 w 57"/>
                <a:gd name="T39" fmla="*/ 16 h 58"/>
                <a:gd name="T40" fmla="*/ 29 w 57"/>
                <a:gd name="T41" fmla="*/ 15 h 58"/>
                <a:gd name="T42" fmla="*/ 29 w 57"/>
                <a:gd name="T43" fmla="*/ 0 h 58"/>
                <a:gd name="T44" fmla="*/ 39 w 57"/>
                <a:gd name="T45" fmla="*/ 3 h 58"/>
                <a:gd name="T46" fmla="*/ 48 w 57"/>
                <a:gd name="T47" fmla="*/ 8 h 58"/>
                <a:gd name="T48" fmla="*/ 55 w 57"/>
                <a:gd name="T49" fmla="*/ 17 h 58"/>
                <a:gd name="T50" fmla="*/ 57 w 57"/>
                <a:gd name="T51" fmla="*/ 29 h 58"/>
                <a:gd name="T52" fmla="*/ 55 w 57"/>
                <a:gd name="T53" fmla="*/ 41 h 58"/>
                <a:gd name="T54" fmla="*/ 48 w 57"/>
                <a:gd name="T55" fmla="*/ 50 h 58"/>
                <a:gd name="T56" fmla="*/ 39 w 57"/>
                <a:gd name="T57" fmla="*/ 55 h 58"/>
                <a:gd name="T58" fmla="*/ 29 w 57"/>
                <a:gd name="T59" fmla="*/ 58 h 58"/>
                <a:gd name="T60" fmla="*/ 17 w 57"/>
                <a:gd name="T61" fmla="*/ 55 h 58"/>
                <a:gd name="T62" fmla="*/ 8 w 57"/>
                <a:gd name="T63" fmla="*/ 50 h 58"/>
                <a:gd name="T64" fmla="*/ 1 w 57"/>
                <a:gd name="T65" fmla="*/ 41 h 58"/>
                <a:gd name="T66" fmla="*/ 0 w 57"/>
                <a:gd name="T67" fmla="*/ 29 h 58"/>
                <a:gd name="T68" fmla="*/ 1 w 57"/>
                <a:gd name="T69" fmla="*/ 17 h 58"/>
                <a:gd name="T70" fmla="*/ 8 w 57"/>
                <a:gd name="T71" fmla="*/ 8 h 58"/>
                <a:gd name="T72" fmla="*/ 17 w 57"/>
                <a:gd name="T73" fmla="*/ 3 h 58"/>
                <a:gd name="T74" fmla="*/ 29 w 57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29" y="15"/>
                  </a:moveTo>
                  <a:lnTo>
                    <a:pt x="23" y="16"/>
                  </a:lnTo>
                  <a:lnTo>
                    <a:pt x="19" y="17"/>
                  </a:lnTo>
                  <a:lnTo>
                    <a:pt x="17" y="21"/>
                  </a:lnTo>
                  <a:lnTo>
                    <a:pt x="14" y="25"/>
                  </a:lnTo>
                  <a:lnTo>
                    <a:pt x="14" y="29"/>
                  </a:lnTo>
                  <a:lnTo>
                    <a:pt x="14" y="33"/>
                  </a:lnTo>
                  <a:lnTo>
                    <a:pt x="17" y="37"/>
                  </a:lnTo>
                  <a:lnTo>
                    <a:pt x="19" y="41"/>
                  </a:lnTo>
                  <a:lnTo>
                    <a:pt x="23" y="42"/>
                  </a:lnTo>
                  <a:lnTo>
                    <a:pt x="29" y="44"/>
                  </a:lnTo>
                  <a:lnTo>
                    <a:pt x="33" y="42"/>
                  </a:lnTo>
                  <a:lnTo>
                    <a:pt x="37" y="41"/>
                  </a:lnTo>
                  <a:lnTo>
                    <a:pt x="39" y="37"/>
                  </a:lnTo>
                  <a:lnTo>
                    <a:pt x="42" y="33"/>
                  </a:lnTo>
                  <a:lnTo>
                    <a:pt x="43" y="29"/>
                  </a:lnTo>
                  <a:lnTo>
                    <a:pt x="42" y="25"/>
                  </a:lnTo>
                  <a:lnTo>
                    <a:pt x="39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39" y="3"/>
                  </a:lnTo>
                  <a:lnTo>
                    <a:pt x="48" y="8"/>
                  </a:lnTo>
                  <a:lnTo>
                    <a:pt x="55" y="17"/>
                  </a:lnTo>
                  <a:lnTo>
                    <a:pt x="57" y="29"/>
                  </a:lnTo>
                  <a:lnTo>
                    <a:pt x="55" y="41"/>
                  </a:lnTo>
                  <a:lnTo>
                    <a:pt x="48" y="50"/>
                  </a:lnTo>
                  <a:lnTo>
                    <a:pt x="39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1" y="41"/>
                  </a:lnTo>
                  <a:lnTo>
                    <a:pt x="0" y="29"/>
                  </a:lnTo>
                  <a:lnTo>
                    <a:pt x="1" y="17"/>
                  </a:lnTo>
                  <a:lnTo>
                    <a:pt x="8" y="8"/>
                  </a:lnTo>
                  <a:lnTo>
                    <a:pt x="17" y="3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5" name="Freeform 1467">
              <a:extLst>
                <a:ext uri="{FF2B5EF4-FFF2-40B4-BE49-F238E27FC236}">
                  <a16:creationId xmlns:a16="http://schemas.microsoft.com/office/drawing/2014/main" id="{127E4800-AAB6-460C-9DA1-E73BDCEDAE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29826" y="5457825"/>
              <a:ext cx="90488" cy="92075"/>
            </a:xfrm>
            <a:custGeom>
              <a:avLst/>
              <a:gdLst>
                <a:gd name="T0" fmla="*/ 29 w 57"/>
                <a:gd name="T1" fmla="*/ 15 h 58"/>
                <a:gd name="T2" fmla="*/ 23 w 57"/>
                <a:gd name="T3" fmla="*/ 15 h 58"/>
                <a:gd name="T4" fmla="*/ 19 w 57"/>
                <a:gd name="T5" fmla="*/ 17 h 58"/>
                <a:gd name="T6" fmla="*/ 17 w 57"/>
                <a:gd name="T7" fmla="*/ 20 h 58"/>
                <a:gd name="T8" fmla="*/ 14 w 57"/>
                <a:gd name="T9" fmla="*/ 24 h 58"/>
                <a:gd name="T10" fmla="*/ 14 w 57"/>
                <a:gd name="T11" fmla="*/ 29 h 58"/>
                <a:gd name="T12" fmla="*/ 14 w 57"/>
                <a:gd name="T13" fmla="*/ 33 h 58"/>
                <a:gd name="T14" fmla="*/ 17 w 57"/>
                <a:gd name="T15" fmla="*/ 37 h 58"/>
                <a:gd name="T16" fmla="*/ 19 w 57"/>
                <a:gd name="T17" fmla="*/ 40 h 58"/>
                <a:gd name="T18" fmla="*/ 23 w 57"/>
                <a:gd name="T19" fmla="*/ 42 h 58"/>
                <a:gd name="T20" fmla="*/ 29 w 57"/>
                <a:gd name="T21" fmla="*/ 43 h 58"/>
                <a:gd name="T22" fmla="*/ 33 w 57"/>
                <a:gd name="T23" fmla="*/ 42 h 58"/>
                <a:gd name="T24" fmla="*/ 37 w 57"/>
                <a:gd name="T25" fmla="*/ 40 h 58"/>
                <a:gd name="T26" fmla="*/ 39 w 57"/>
                <a:gd name="T27" fmla="*/ 37 h 58"/>
                <a:gd name="T28" fmla="*/ 42 w 57"/>
                <a:gd name="T29" fmla="*/ 33 h 58"/>
                <a:gd name="T30" fmla="*/ 43 w 57"/>
                <a:gd name="T31" fmla="*/ 29 h 58"/>
                <a:gd name="T32" fmla="*/ 42 w 57"/>
                <a:gd name="T33" fmla="*/ 24 h 58"/>
                <a:gd name="T34" fmla="*/ 39 w 57"/>
                <a:gd name="T35" fmla="*/ 20 h 58"/>
                <a:gd name="T36" fmla="*/ 37 w 57"/>
                <a:gd name="T37" fmla="*/ 17 h 58"/>
                <a:gd name="T38" fmla="*/ 33 w 57"/>
                <a:gd name="T39" fmla="*/ 15 h 58"/>
                <a:gd name="T40" fmla="*/ 29 w 57"/>
                <a:gd name="T41" fmla="*/ 15 h 58"/>
                <a:gd name="T42" fmla="*/ 29 w 57"/>
                <a:gd name="T43" fmla="*/ 0 h 58"/>
                <a:gd name="T44" fmla="*/ 39 w 57"/>
                <a:gd name="T45" fmla="*/ 2 h 58"/>
                <a:gd name="T46" fmla="*/ 48 w 57"/>
                <a:gd name="T47" fmla="*/ 8 h 58"/>
                <a:gd name="T48" fmla="*/ 55 w 57"/>
                <a:gd name="T49" fmla="*/ 17 h 58"/>
                <a:gd name="T50" fmla="*/ 57 w 57"/>
                <a:gd name="T51" fmla="*/ 29 h 58"/>
                <a:gd name="T52" fmla="*/ 55 w 57"/>
                <a:gd name="T53" fmla="*/ 40 h 58"/>
                <a:gd name="T54" fmla="*/ 48 w 57"/>
                <a:gd name="T55" fmla="*/ 49 h 58"/>
                <a:gd name="T56" fmla="*/ 39 w 57"/>
                <a:gd name="T57" fmla="*/ 55 h 58"/>
                <a:gd name="T58" fmla="*/ 29 w 57"/>
                <a:gd name="T59" fmla="*/ 58 h 58"/>
                <a:gd name="T60" fmla="*/ 17 w 57"/>
                <a:gd name="T61" fmla="*/ 55 h 58"/>
                <a:gd name="T62" fmla="*/ 8 w 57"/>
                <a:gd name="T63" fmla="*/ 49 h 58"/>
                <a:gd name="T64" fmla="*/ 1 w 57"/>
                <a:gd name="T65" fmla="*/ 40 h 58"/>
                <a:gd name="T66" fmla="*/ 0 w 57"/>
                <a:gd name="T67" fmla="*/ 29 h 58"/>
                <a:gd name="T68" fmla="*/ 1 w 57"/>
                <a:gd name="T69" fmla="*/ 17 h 58"/>
                <a:gd name="T70" fmla="*/ 8 w 57"/>
                <a:gd name="T71" fmla="*/ 8 h 58"/>
                <a:gd name="T72" fmla="*/ 17 w 57"/>
                <a:gd name="T73" fmla="*/ 2 h 58"/>
                <a:gd name="T74" fmla="*/ 29 w 57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29" y="15"/>
                  </a:moveTo>
                  <a:lnTo>
                    <a:pt x="23" y="15"/>
                  </a:lnTo>
                  <a:lnTo>
                    <a:pt x="19" y="17"/>
                  </a:lnTo>
                  <a:lnTo>
                    <a:pt x="17" y="20"/>
                  </a:lnTo>
                  <a:lnTo>
                    <a:pt x="14" y="24"/>
                  </a:lnTo>
                  <a:lnTo>
                    <a:pt x="14" y="29"/>
                  </a:lnTo>
                  <a:lnTo>
                    <a:pt x="14" y="33"/>
                  </a:lnTo>
                  <a:lnTo>
                    <a:pt x="17" y="37"/>
                  </a:lnTo>
                  <a:lnTo>
                    <a:pt x="19" y="40"/>
                  </a:lnTo>
                  <a:lnTo>
                    <a:pt x="23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0"/>
                  </a:lnTo>
                  <a:lnTo>
                    <a:pt x="39" y="37"/>
                  </a:lnTo>
                  <a:lnTo>
                    <a:pt x="42" y="33"/>
                  </a:lnTo>
                  <a:lnTo>
                    <a:pt x="43" y="29"/>
                  </a:lnTo>
                  <a:lnTo>
                    <a:pt x="42" y="24"/>
                  </a:lnTo>
                  <a:lnTo>
                    <a:pt x="39" y="20"/>
                  </a:lnTo>
                  <a:lnTo>
                    <a:pt x="37" y="17"/>
                  </a:lnTo>
                  <a:lnTo>
                    <a:pt x="33" y="15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39" y="2"/>
                  </a:lnTo>
                  <a:lnTo>
                    <a:pt x="48" y="8"/>
                  </a:lnTo>
                  <a:lnTo>
                    <a:pt x="55" y="17"/>
                  </a:lnTo>
                  <a:lnTo>
                    <a:pt x="57" y="29"/>
                  </a:lnTo>
                  <a:lnTo>
                    <a:pt x="55" y="40"/>
                  </a:lnTo>
                  <a:lnTo>
                    <a:pt x="48" y="49"/>
                  </a:lnTo>
                  <a:lnTo>
                    <a:pt x="39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49"/>
                  </a:lnTo>
                  <a:lnTo>
                    <a:pt x="1" y="40"/>
                  </a:lnTo>
                  <a:lnTo>
                    <a:pt x="0" y="29"/>
                  </a:lnTo>
                  <a:lnTo>
                    <a:pt x="1" y="17"/>
                  </a:lnTo>
                  <a:lnTo>
                    <a:pt x="8" y="8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6" name="Freeform 1468">
              <a:extLst>
                <a:ext uri="{FF2B5EF4-FFF2-40B4-BE49-F238E27FC236}">
                  <a16:creationId xmlns:a16="http://schemas.microsoft.com/office/drawing/2014/main" id="{0C3213D2-6A8B-4324-8F47-AC2DACE750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29826" y="5583237"/>
              <a:ext cx="90488" cy="90488"/>
            </a:xfrm>
            <a:custGeom>
              <a:avLst/>
              <a:gdLst>
                <a:gd name="T0" fmla="*/ 29 w 57"/>
                <a:gd name="T1" fmla="*/ 14 h 57"/>
                <a:gd name="T2" fmla="*/ 23 w 57"/>
                <a:gd name="T3" fmla="*/ 16 h 57"/>
                <a:gd name="T4" fmla="*/ 19 w 57"/>
                <a:gd name="T5" fmla="*/ 17 h 57"/>
                <a:gd name="T6" fmla="*/ 17 w 57"/>
                <a:gd name="T7" fmla="*/ 21 h 57"/>
                <a:gd name="T8" fmla="*/ 14 w 57"/>
                <a:gd name="T9" fmla="*/ 25 h 57"/>
                <a:gd name="T10" fmla="*/ 14 w 57"/>
                <a:gd name="T11" fmla="*/ 29 h 57"/>
                <a:gd name="T12" fmla="*/ 14 w 57"/>
                <a:gd name="T13" fmla="*/ 33 h 57"/>
                <a:gd name="T14" fmla="*/ 17 w 57"/>
                <a:gd name="T15" fmla="*/ 36 h 57"/>
                <a:gd name="T16" fmla="*/ 19 w 57"/>
                <a:gd name="T17" fmla="*/ 40 h 57"/>
                <a:gd name="T18" fmla="*/ 23 w 57"/>
                <a:gd name="T19" fmla="*/ 42 h 57"/>
                <a:gd name="T20" fmla="*/ 29 w 57"/>
                <a:gd name="T21" fmla="*/ 43 h 57"/>
                <a:gd name="T22" fmla="*/ 33 w 57"/>
                <a:gd name="T23" fmla="*/ 42 h 57"/>
                <a:gd name="T24" fmla="*/ 37 w 57"/>
                <a:gd name="T25" fmla="*/ 40 h 57"/>
                <a:gd name="T26" fmla="*/ 39 w 57"/>
                <a:gd name="T27" fmla="*/ 36 h 57"/>
                <a:gd name="T28" fmla="*/ 42 w 57"/>
                <a:gd name="T29" fmla="*/ 33 h 57"/>
                <a:gd name="T30" fmla="*/ 43 w 57"/>
                <a:gd name="T31" fmla="*/ 29 h 57"/>
                <a:gd name="T32" fmla="*/ 42 w 57"/>
                <a:gd name="T33" fmla="*/ 25 h 57"/>
                <a:gd name="T34" fmla="*/ 39 w 57"/>
                <a:gd name="T35" fmla="*/ 21 h 57"/>
                <a:gd name="T36" fmla="*/ 37 w 57"/>
                <a:gd name="T37" fmla="*/ 17 h 57"/>
                <a:gd name="T38" fmla="*/ 33 w 57"/>
                <a:gd name="T39" fmla="*/ 16 h 57"/>
                <a:gd name="T40" fmla="*/ 29 w 57"/>
                <a:gd name="T41" fmla="*/ 14 h 57"/>
                <a:gd name="T42" fmla="*/ 29 w 57"/>
                <a:gd name="T43" fmla="*/ 0 h 57"/>
                <a:gd name="T44" fmla="*/ 39 w 57"/>
                <a:gd name="T45" fmla="*/ 2 h 57"/>
                <a:gd name="T46" fmla="*/ 48 w 57"/>
                <a:gd name="T47" fmla="*/ 8 h 57"/>
                <a:gd name="T48" fmla="*/ 55 w 57"/>
                <a:gd name="T49" fmla="*/ 17 h 57"/>
                <a:gd name="T50" fmla="*/ 57 w 57"/>
                <a:gd name="T51" fmla="*/ 29 h 57"/>
                <a:gd name="T52" fmla="*/ 55 w 57"/>
                <a:gd name="T53" fmla="*/ 40 h 57"/>
                <a:gd name="T54" fmla="*/ 48 w 57"/>
                <a:gd name="T55" fmla="*/ 50 h 57"/>
                <a:gd name="T56" fmla="*/ 39 w 57"/>
                <a:gd name="T57" fmla="*/ 55 h 57"/>
                <a:gd name="T58" fmla="*/ 29 w 57"/>
                <a:gd name="T59" fmla="*/ 57 h 57"/>
                <a:gd name="T60" fmla="*/ 17 w 57"/>
                <a:gd name="T61" fmla="*/ 55 h 57"/>
                <a:gd name="T62" fmla="*/ 8 w 57"/>
                <a:gd name="T63" fmla="*/ 50 h 57"/>
                <a:gd name="T64" fmla="*/ 1 w 57"/>
                <a:gd name="T65" fmla="*/ 40 h 57"/>
                <a:gd name="T66" fmla="*/ 0 w 57"/>
                <a:gd name="T67" fmla="*/ 29 h 57"/>
                <a:gd name="T68" fmla="*/ 1 w 57"/>
                <a:gd name="T69" fmla="*/ 17 h 57"/>
                <a:gd name="T70" fmla="*/ 8 w 57"/>
                <a:gd name="T71" fmla="*/ 8 h 57"/>
                <a:gd name="T72" fmla="*/ 17 w 57"/>
                <a:gd name="T73" fmla="*/ 2 h 57"/>
                <a:gd name="T74" fmla="*/ 29 w 57"/>
                <a:gd name="T7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7">
                  <a:moveTo>
                    <a:pt x="29" y="14"/>
                  </a:moveTo>
                  <a:lnTo>
                    <a:pt x="23" y="16"/>
                  </a:lnTo>
                  <a:lnTo>
                    <a:pt x="19" y="17"/>
                  </a:lnTo>
                  <a:lnTo>
                    <a:pt x="17" y="21"/>
                  </a:lnTo>
                  <a:lnTo>
                    <a:pt x="14" y="25"/>
                  </a:lnTo>
                  <a:lnTo>
                    <a:pt x="14" y="29"/>
                  </a:lnTo>
                  <a:lnTo>
                    <a:pt x="14" y="33"/>
                  </a:lnTo>
                  <a:lnTo>
                    <a:pt x="17" y="36"/>
                  </a:lnTo>
                  <a:lnTo>
                    <a:pt x="19" y="40"/>
                  </a:lnTo>
                  <a:lnTo>
                    <a:pt x="23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0"/>
                  </a:lnTo>
                  <a:lnTo>
                    <a:pt x="39" y="36"/>
                  </a:lnTo>
                  <a:lnTo>
                    <a:pt x="42" y="33"/>
                  </a:lnTo>
                  <a:lnTo>
                    <a:pt x="43" y="29"/>
                  </a:lnTo>
                  <a:lnTo>
                    <a:pt x="42" y="25"/>
                  </a:lnTo>
                  <a:lnTo>
                    <a:pt x="39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4"/>
                  </a:lnTo>
                  <a:close/>
                  <a:moveTo>
                    <a:pt x="29" y="0"/>
                  </a:moveTo>
                  <a:lnTo>
                    <a:pt x="39" y="2"/>
                  </a:lnTo>
                  <a:lnTo>
                    <a:pt x="48" y="8"/>
                  </a:lnTo>
                  <a:lnTo>
                    <a:pt x="55" y="17"/>
                  </a:lnTo>
                  <a:lnTo>
                    <a:pt x="57" y="29"/>
                  </a:lnTo>
                  <a:lnTo>
                    <a:pt x="55" y="40"/>
                  </a:lnTo>
                  <a:lnTo>
                    <a:pt x="48" y="50"/>
                  </a:lnTo>
                  <a:lnTo>
                    <a:pt x="39" y="55"/>
                  </a:lnTo>
                  <a:lnTo>
                    <a:pt x="29" y="57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1" y="40"/>
                  </a:lnTo>
                  <a:lnTo>
                    <a:pt x="0" y="29"/>
                  </a:lnTo>
                  <a:lnTo>
                    <a:pt x="1" y="17"/>
                  </a:lnTo>
                  <a:lnTo>
                    <a:pt x="8" y="8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7" name="Freeform 1469">
              <a:extLst>
                <a:ext uri="{FF2B5EF4-FFF2-40B4-BE49-F238E27FC236}">
                  <a16:creationId xmlns:a16="http://schemas.microsoft.com/office/drawing/2014/main" id="{603B188B-92DE-4120-9774-5C6D6E08D7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29826" y="5710237"/>
              <a:ext cx="90488" cy="90488"/>
            </a:xfrm>
            <a:custGeom>
              <a:avLst/>
              <a:gdLst>
                <a:gd name="T0" fmla="*/ 29 w 57"/>
                <a:gd name="T1" fmla="*/ 14 h 57"/>
                <a:gd name="T2" fmla="*/ 23 w 57"/>
                <a:gd name="T3" fmla="*/ 14 h 57"/>
                <a:gd name="T4" fmla="*/ 19 w 57"/>
                <a:gd name="T5" fmla="*/ 17 h 57"/>
                <a:gd name="T6" fmla="*/ 17 w 57"/>
                <a:gd name="T7" fmla="*/ 19 h 57"/>
                <a:gd name="T8" fmla="*/ 14 w 57"/>
                <a:gd name="T9" fmla="*/ 23 h 57"/>
                <a:gd name="T10" fmla="*/ 14 w 57"/>
                <a:gd name="T11" fmla="*/ 28 h 57"/>
                <a:gd name="T12" fmla="*/ 14 w 57"/>
                <a:gd name="T13" fmla="*/ 32 h 57"/>
                <a:gd name="T14" fmla="*/ 17 w 57"/>
                <a:gd name="T15" fmla="*/ 36 h 57"/>
                <a:gd name="T16" fmla="*/ 19 w 57"/>
                <a:gd name="T17" fmla="*/ 39 h 57"/>
                <a:gd name="T18" fmla="*/ 23 w 57"/>
                <a:gd name="T19" fmla="*/ 42 h 57"/>
                <a:gd name="T20" fmla="*/ 29 w 57"/>
                <a:gd name="T21" fmla="*/ 43 h 57"/>
                <a:gd name="T22" fmla="*/ 33 w 57"/>
                <a:gd name="T23" fmla="*/ 42 h 57"/>
                <a:gd name="T24" fmla="*/ 37 w 57"/>
                <a:gd name="T25" fmla="*/ 39 h 57"/>
                <a:gd name="T26" fmla="*/ 39 w 57"/>
                <a:gd name="T27" fmla="*/ 36 h 57"/>
                <a:gd name="T28" fmla="*/ 42 w 57"/>
                <a:gd name="T29" fmla="*/ 32 h 57"/>
                <a:gd name="T30" fmla="*/ 43 w 57"/>
                <a:gd name="T31" fmla="*/ 28 h 57"/>
                <a:gd name="T32" fmla="*/ 42 w 57"/>
                <a:gd name="T33" fmla="*/ 23 h 57"/>
                <a:gd name="T34" fmla="*/ 39 w 57"/>
                <a:gd name="T35" fmla="*/ 19 h 57"/>
                <a:gd name="T36" fmla="*/ 37 w 57"/>
                <a:gd name="T37" fmla="*/ 17 h 57"/>
                <a:gd name="T38" fmla="*/ 33 w 57"/>
                <a:gd name="T39" fmla="*/ 14 h 57"/>
                <a:gd name="T40" fmla="*/ 29 w 57"/>
                <a:gd name="T41" fmla="*/ 14 h 57"/>
                <a:gd name="T42" fmla="*/ 29 w 57"/>
                <a:gd name="T43" fmla="*/ 0 h 57"/>
                <a:gd name="T44" fmla="*/ 39 w 57"/>
                <a:gd name="T45" fmla="*/ 1 h 57"/>
                <a:gd name="T46" fmla="*/ 48 w 57"/>
                <a:gd name="T47" fmla="*/ 8 h 57"/>
                <a:gd name="T48" fmla="*/ 55 w 57"/>
                <a:gd name="T49" fmla="*/ 17 h 57"/>
                <a:gd name="T50" fmla="*/ 57 w 57"/>
                <a:gd name="T51" fmla="*/ 28 h 57"/>
                <a:gd name="T52" fmla="*/ 55 w 57"/>
                <a:gd name="T53" fmla="*/ 39 h 57"/>
                <a:gd name="T54" fmla="*/ 48 w 57"/>
                <a:gd name="T55" fmla="*/ 48 h 57"/>
                <a:gd name="T56" fmla="*/ 39 w 57"/>
                <a:gd name="T57" fmla="*/ 55 h 57"/>
                <a:gd name="T58" fmla="*/ 29 w 57"/>
                <a:gd name="T59" fmla="*/ 57 h 57"/>
                <a:gd name="T60" fmla="*/ 17 w 57"/>
                <a:gd name="T61" fmla="*/ 55 h 57"/>
                <a:gd name="T62" fmla="*/ 8 w 57"/>
                <a:gd name="T63" fmla="*/ 48 h 57"/>
                <a:gd name="T64" fmla="*/ 1 w 57"/>
                <a:gd name="T65" fmla="*/ 39 h 57"/>
                <a:gd name="T66" fmla="*/ 0 w 57"/>
                <a:gd name="T67" fmla="*/ 28 h 57"/>
                <a:gd name="T68" fmla="*/ 1 w 57"/>
                <a:gd name="T69" fmla="*/ 17 h 57"/>
                <a:gd name="T70" fmla="*/ 8 w 57"/>
                <a:gd name="T71" fmla="*/ 8 h 57"/>
                <a:gd name="T72" fmla="*/ 17 w 57"/>
                <a:gd name="T73" fmla="*/ 1 h 57"/>
                <a:gd name="T74" fmla="*/ 29 w 57"/>
                <a:gd name="T7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7">
                  <a:moveTo>
                    <a:pt x="29" y="14"/>
                  </a:moveTo>
                  <a:lnTo>
                    <a:pt x="23" y="14"/>
                  </a:lnTo>
                  <a:lnTo>
                    <a:pt x="19" y="17"/>
                  </a:lnTo>
                  <a:lnTo>
                    <a:pt x="17" y="19"/>
                  </a:lnTo>
                  <a:lnTo>
                    <a:pt x="14" y="23"/>
                  </a:lnTo>
                  <a:lnTo>
                    <a:pt x="14" y="28"/>
                  </a:lnTo>
                  <a:lnTo>
                    <a:pt x="14" y="32"/>
                  </a:lnTo>
                  <a:lnTo>
                    <a:pt x="17" y="36"/>
                  </a:lnTo>
                  <a:lnTo>
                    <a:pt x="19" y="39"/>
                  </a:lnTo>
                  <a:lnTo>
                    <a:pt x="23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39"/>
                  </a:lnTo>
                  <a:lnTo>
                    <a:pt x="39" y="36"/>
                  </a:lnTo>
                  <a:lnTo>
                    <a:pt x="42" y="32"/>
                  </a:lnTo>
                  <a:lnTo>
                    <a:pt x="43" y="28"/>
                  </a:lnTo>
                  <a:lnTo>
                    <a:pt x="42" y="23"/>
                  </a:lnTo>
                  <a:lnTo>
                    <a:pt x="39" y="19"/>
                  </a:lnTo>
                  <a:lnTo>
                    <a:pt x="37" y="17"/>
                  </a:lnTo>
                  <a:lnTo>
                    <a:pt x="33" y="14"/>
                  </a:lnTo>
                  <a:lnTo>
                    <a:pt x="29" y="14"/>
                  </a:lnTo>
                  <a:close/>
                  <a:moveTo>
                    <a:pt x="29" y="0"/>
                  </a:moveTo>
                  <a:lnTo>
                    <a:pt x="39" y="1"/>
                  </a:lnTo>
                  <a:lnTo>
                    <a:pt x="48" y="8"/>
                  </a:lnTo>
                  <a:lnTo>
                    <a:pt x="55" y="17"/>
                  </a:lnTo>
                  <a:lnTo>
                    <a:pt x="57" y="28"/>
                  </a:lnTo>
                  <a:lnTo>
                    <a:pt x="55" y="39"/>
                  </a:lnTo>
                  <a:lnTo>
                    <a:pt x="48" y="48"/>
                  </a:lnTo>
                  <a:lnTo>
                    <a:pt x="39" y="55"/>
                  </a:lnTo>
                  <a:lnTo>
                    <a:pt x="29" y="57"/>
                  </a:lnTo>
                  <a:lnTo>
                    <a:pt x="17" y="55"/>
                  </a:lnTo>
                  <a:lnTo>
                    <a:pt x="8" y="48"/>
                  </a:lnTo>
                  <a:lnTo>
                    <a:pt x="1" y="39"/>
                  </a:lnTo>
                  <a:lnTo>
                    <a:pt x="0" y="28"/>
                  </a:lnTo>
                  <a:lnTo>
                    <a:pt x="1" y="17"/>
                  </a:lnTo>
                  <a:lnTo>
                    <a:pt x="8" y="8"/>
                  </a:lnTo>
                  <a:lnTo>
                    <a:pt x="17" y="1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8" name="Freeform 1470">
              <a:extLst>
                <a:ext uri="{FF2B5EF4-FFF2-40B4-BE49-F238E27FC236}">
                  <a16:creationId xmlns:a16="http://schemas.microsoft.com/office/drawing/2014/main" id="{E9EC33C7-214B-4D0F-A627-27C99A2F7E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29826" y="5834062"/>
              <a:ext cx="90488" cy="92075"/>
            </a:xfrm>
            <a:custGeom>
              <a:avLst/>
              <a:gdLst>
                <a:gd name="T0" fmla="*/ 29 w 57"/>
                <a:gd name="T1" fmla="*/ 15 h 58"/>
                <a:gd name="T2" fmla="*/ 23 w 57"/>
                <a:gd name="T3" fmla="*/ 16 h 58"/>
                <a:gd name="T4" fmla="*/ 19 w 57"/>
                <a:gd name="T5" fmla="*/ 17 h 58"/>
                <a:gd name="T6" fmla="*/ 17 w 57"/>
                <a:gd name="T7" fmla="*/ 21 h 58"/>
                <a:gd name="T8" fmla="*/ 14 w 57"/>
                <a:gd name="T9" fmla="*/ 25 h 58"/>
                <a:gd name="T10" fmla="*/ 14 w 57"/>
                <a:gd name="T11" fmla="*/ 29 h 58"/>
                <a:gd name="T12" fmla="*/ 14 w 57"/>
                <a:gd name="T13" fmla="*/ 33 h 58"/>
                <a:gd name="T14" fmla="*/ 17 w 57"/>
                <a:gd name="T15" fmla="*/ 37 h 58"/>
                <a:gd name="T16" fmla="*/ 19 w 57"/>
                <a:gd name="T17" fmla="*/ 41 h 58"/>
                <a:gd name="T18" fmla="*/ 23 w 57"/>
                <a:gd name="T19" fmla="*/ 42 h 58"/>
                <a:gd name="T20" fmla="*/ 29 w 57"/>
                <a:gd name="T21" fmla="*/ 43 h 58"/>
                <a:gd name="T22" fmla="*/ 33 w 57"/>
                <a:gd name="T23" fmla="*/ 42 h 58"/>
                <a:gd name="T24" fmla="*/ 37 w 57"/>
                <a:gd name="T25" fmla="*/ 41 h 58"/>
                <a:gd name="T26" fmla="*/ 39 w 57"/>
                <a:gd name="T27" fmla="*/ 37 h 58"/>
                <a:gd name="T28" fmla="*/ 42 w 57"/>
                <a:gd name="T29" fmla="*/ 33 h 58"/>
                <a:gd name="T30" fmla="*/ 43 w 57"/>
                <a:gd name="T31" fmla="*/ 29 h 58"/>
                <a:gd name="T32" fmla="*/ 42 w 57"/>
                <a:gd name="T33" fmla="*/ 25 h 58"/>
                <a:gd name="T34" fmla="*/ 39 w 57"/>
                <a:gd name="T35" fmla="*/ 21 h 58"/>
                <a:gd name="T36" fmla="*/ 37 w 57"/>
                <a:gd name="T37" fmla="*/ 17 h 58"/>
                <a:gd name="T38" fmla="*/ 33 w 57"/>
                <a:gd name="T39" fmla="*/ 16 h 58"/>
                <a:gd name="T40" fmla="*/ 29 w 57"/>
                <a:gd name="T41" fmla="*/ 15 h 58"/>
                <a:gd name="T42" fmla="*/ 29 w 57"/>
                <a:gd name="T43" fmla="*/ 0 h 58"/>
                <a:gd name="T44" fmla="*/ 39 w 57"/>
                <a:gd name="T45" fmla="*/ 3 h 58"/>
                <a:gd name="T46" fmla="*/ 48 w 57"/>
                <a:gd name="T47" fmla="*/ 8 h 58"/>
                <a:gd name="T48" fmla="*/ 55 w 57"/>
                <a:gd name="T49" fmla="*/ 17 h 58"/>
                <a:gd name="T50" fmla="*/ 57 w 57"/>
                <a:gd name="T51" fmla="*/ 29 h 58"/>
                <a:gd name="T52" fmla="*/ 55 w 57"/>
                <a:gd name="T53" fmla="*/ 41 h 58"/>
                <a:gd name="T54" fmla="*/ 48 w 57"/>
                <a:gd name="T55" fmla="*/ 50 h 58"/>
                <a:gd name="T56" fmla="*/ 39 w 57"/>
                <a:gd name="T57" fmla="*/ 55 h 58"/>
                <a:gd name="T58" fmla="*/ 29 w 57"/>
                <a:gd name="T59" fmla="*/ 58 h 58"/>
                <a:gd name="T60" fmla="*/ 17 w 57"/>
                <a:gd name="T61" fmla="*/ 55 h 58"/>
                <a:gd name="T62" fmla="*/ 8 w 57"/>
                <a:gd name="T63" fmla="*/ 50 h 58"/>
                <a:gd name="T64" fmla="*/ 1 w 57"/>
                <a:gd name="T65" fmla="*/ 41 h 58"/>
                <a:gd name="T66" fmla="*/ 0 w 57"/>
                <a:gd name="T67" fmla="*/ 29 h 58"/>
                <a:gd name="T68" fmla="*/ 1 w 57"/>
                <a:gd name="T69" fmla="*/ 17 h 58"/>
                <a:gd name="T70" fmla="*/ 8 w 57"/>
                <a:gd name="T71" fmla="*/ 8 h 58"/>
                <a:gd name="T72" fmla="*/ 17 w 57"/>
                <a:gd name="T73" fmla="*/ 3 h 58"/>
                <a:gd name="T74" fmla="*/ 29 w 57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29" y="15"/>
                  </a:moveTo>
                  <a:lnTo>
                    <a:pt x="23" y="16"/>
                  </a:lnTo>
                  <a:lnTo>
                    <a:pt x="19" y="17"/>
                  </a:lnTo>
                  <a:lnTo>
                    <a:pt x="17" y="21"/>
                  </a:lnTo>
                  <a:lnTo>
                    <a:pt x="14" y="25"/>
                  </a:lnTo>
                  <a:lnTo>
                    <a:pt x="14" y="29"/>
                  </a:lnTo>
                  <a:lnTo>
                    <a:pt x="14" y="33"/>
                  </a:lnTo>
                  <a:lnTo>
                    <a:pt x="17" y="37"/>
                  </a:lnTo>
                  <a:lnTo>
                    <a:pt x="19" y="41"/>
                  </a:lnTo>
                  <a:lnTo>
                    <a:pt x="23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1"/>
                  </a:lnTo>
                  <a:lnTo>
                    <a:pt x="39" y="37"/>
                  </a:lnTo>
                  <a:lnTo>
                    <a:pt x="42" y="33"/>
                  </a:lnTo>
                  <a:lnTo>
                    <a:pt x="43" y="29"/>
                  </a:lnTo>
                  <a:lnTo>
                    <a:pt x="42" y="25"/>
                  </a:lnTo>
                  <a:lnTo>
                    <a:pt x="39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39" y="3"/>
                  </a:lnTo>
                  <a:lnTo>
                    <a:pt x="48" y="8"/>
                  </a:lnTo>
                  <a:lnTo>
                    <a:pt x="55" y="17"/>
                  </a:lnTo>
                  <a:lnTo>
                    <a:pt x="57" y="29"/>
                  </a:lnTo>
                  <a:lnTo>
                    <a:pt x="55" y="41"/>
                  </a:lnTo>
                  <a:lnTo>
                    <a:pt x="48" y="50"/>
                  </a:lnTo>
                  <a:lnTo>
                    <a:pt x="39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1" y="41"/>
                  </a:lnTo>
                  <a:lnTo>
                    <a:pt x="0" y="29"/>
                  </a:lnTo>
                  <a:lnTo>
                    <a:pt x="1" y="17"/>
                  </a:lnTo>
                  <a:lnTo>
                    <a:pt x="8" y="8"/>
                  </a:lnTo>
                  <a:lnTo>
                    <a:pt x="17" y="3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9" name="Freeform 1471">
              <a:extLst>
                <a:ext uri="{FF2B5EF4-FFF2-40B4-BE49-F238E27FC236}">
                  <a16:creationId xmlns:a16="http://schemas.microsoft.com/office/drawing/2014/main" id="{34A8EF12-919E-4ECB-9E8E-D76DC74DF6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1713" y="5330825"/>
              <a:ext cx="92075" cy="92075"/>
            </a:xfrm>
            <a:custGeom>
              <a:avLst/>
              <a:gdLst>
                <a:gd name="T0" fmla="*/ 29 w 58"/>
                <a:gd name="T1" fmla="*/ 15 h 58"/>
                <a:gd name="T2" fmla="*/ 24 w 58"/>
                <a:gd name="T3" fmla="*/ 16 h 58"/>
                <a:gd name="T4" fmla="*/ 20 w 58"/>
                <a:gd name="T5" fmla="*/ 17 h 58"/>
                <a:gd name="T6" fmla="*/ 17 w 58"/>
                <a:gd name="T7" fmla="*/ 21 h 58"/>
                <a:gd name="T8" fmla="*/ 15 w 58"/>
                <a:gd name="T9" fmla="*/ 25 h 58"/>
                <a:gd name="T10" fmla="*/ 15 w 58"/>
                <a:gd name="T11" fmla="*/ 29 h 58"/>
                <a:gd name="T12" fmla="*/ 15 w 58"/>
                <a:gd name="T13" fmla="*/ 33 h 58"/>
                <a:gd name="T14" fmla="*/ 17 w 58"/>
                <a:gd name="T15" fmla="*/ 37 h 58"/>
                <a:gd name="T16" fmla="*/ 20 w 58"/>
                <a:gd name="T17" fmla="*/ 41 h 58"/>
                <a:gd name="T18" fmla="*/ 24 w 58"/>
                <a:gd name="T19" fmla="*/ 42 h 58"/>
                <a:gd name="T20" fmla="*/ 29 w 58"/>
                <a:gd name="T21" fmla="*/ 44 h 58"/>
                <a:gd name="T22" fmla="*/ 33 w 58"/>
                <a:gd name="T23" fmla="*/ 42 h 58"/>
                <a:gd name="T24" fmla="*/ 37 w 58"/>
                <a:gd name="T25" fmla="*/ 41 h 58"/>
                <a:gd name="T26" fmla="*/ 40 w 58"/>
                <a:gd name="T27" fmla="*/ 37 h 58"/>
                <a:gd name="T28" fmla="*/ 42 w 58"/>
                <a:gd name="T29" fmla="*/ 33 h 58"/>
                <a:gd name="T30" fmla="*/ 44 w 58"/>
                <a:gd name="T31" fmla="*/ 29 h 58"/>
                <a:gd name="T32" fmla="*/ 42 w 58"/>
                <a:gd name="T33" fmla="*/ 25 h 58"/>
                <a:gd name="T34" fmla="*/ 40 w 58"/>
                <a:gd name="T35" fmla="*/ 21 h 58"/>
                <a:gd name="T36" fmla="*/ 37 w 58"/>
                <a:gd name="T37" fmla="*/ 17 h 58"/>
                <a:gd name="T38" fmla="*/ 33 w 58"/>
                <a:gd name="T39" fmla="*/ 16 h 58"/>
                <a:gd name="T40" fmla="*/ 29 w 58"/>
                <a:gd name="T41" fmla="*/ 15 h 58"/>
                <a:gd name="T42" fmla="*/ 29 w 58"/>
                <a:gd name="T43" fmla="*/ 0 h 58"/>
                <a:gd name="T44" fmla="*/ 40 w 58"/>
                <a:gd name="T45" fmla="*/ 3 h 58"/>
                <a:gd name="T46" fmla="*/ 49 w 58"/>
                <a:gd name="T47" fmla="*/ 8 h 58"/>
                <a:gd name="T48" fmla="*/ 55 w 58"/>
                <a:gd name="T49" fmla="*/ 17 h 58"/>
                <a:gd name="T50" fmla="*/ 58 w 58"/>
                <a:gd name="T51" fmla="*/ 29 h 58"/>
                <a:gd name="T52" fmla="*/ 55 w 58"/>
                <a:gd name="T53" fmla="*/ 41 h 58"/>
                <a:gd name="T54" fmla="*/ 49 w 58"/>
                <a:gd name="T55" fmla="*/ 50 h 58"/>
                <a:gd name="T56" fmla="*/ 40 w 58"/>
                <a:gd name="T57" fmla="*/ 55 h 58"/>
                <a:gd name="T58" fmla="*/ 29 w 58"/>
                <a:gd name="T59" fmla="*/ 58 h 58"/>
                <a:gd name="T60" fmla="*/ 17 w 58"/>
                <a:gd name="T61" fmla="*/ 55 h 58"/>
                <a:gd name="T62" fmla="*/ 8 w 58"/>
                <a:gd name="T63" fmla="*/ 50 h 58"/>
                <a:gd name="T64" fmla="*/ 2 w 58"/>
                <a:gd name="T65" fmla="*/ 41 h 58"/>
                <a:gd name="T66" fmla="*/ 0 w 58"/>
                <a:gd name="T67" fmla="*/ 29 h 58"/>
                <a:gd name="T68" fmla="*/ 2 w 58"/>
                <a:gd name="T69" fmla="*/ 17 h 58"/>
                <a:gd name="T70" fmla="*/ 8 w 58"/>
                <a:gd name="T71" fmla="*/ 8 h 58"/>
                <a:gd name="T72" fmla="*/ 17 w 58"/>
                <a:gd name="T73" fmla="*/ 3 h 58"/>
                <a:gd name="T74" fmla="*/ 29 w 58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58">
                  <a:moveTo>
                    <a:pt x="29" y="15"/>
                  </a:moveTo>
                  <a:lnTo>
                    <a:pt x="24" y="16"/>
                  </a:lnTo>
                  <a:lnTo>
                    <a:pt x="20" y="17"/>
                  </a:lnTo>
                  <a:lnTo>
                    <a:pt x="17" y="21"/>
                  </a:lnTo>
                  <a:lnTo>
                    <a:pt x="15" y="25"/>
                  </a:lnTo>
                  <a:lnTo>
                    <a:pt x="15" y="29"/>
                  </a:lnTo>
                  <a:lnTo>
                    <a:pt x="15" y="33"/>
                  </a:lnTo>
                  <a:lnTo>
                    <a:pt x="17" y="37"/>
                  </a:lnTo>
                  <a:lnTo>
                    <a:pt x="20" y="41"/>
                  </a:lnTo>
                  <a:lnTo>
                    <a:pt x="24" y="42"/>
                  </a:lnTo>
                  <a:lnTo>
                    <a:pt x="29" y="44"/>
                  </a:lnTo>
                  <a:lnTo>
                    <a:pt x="33" y="42"/>
                  </a:lnTo>
                  <a:lnTo>
                    <a:pt x="37" y="41"/>
                  </a:lnTo>
                  <a:lnTo>
                    <a:pt x="40" y="37"/>
                  </a:lnTo>
                  <a:lnTo>
                    <a:pt x="42" y="33"/>
                  </a:lnTo>
                  <a:lnTo>
                    <a:pt x="44" y="29"/>
                  </a:lnTo>
                  <a:lnTo>
                    <a:pt x="42" y="25"/>
                  </a:lnTo>
                  <a:lnTo>
                    <a:pt x="40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40" y="3"/>
                  </a:lnTo>
                  <a:lnTo>
                    <a:pt x="49" y="8"/>
                  </a:lnTo>
                  <a:lnTo>
                    <a:pt x="55" y="17"/>
                  </a:lnTo>
                  <a:lnTo>
                    <a:pt x="58" y="29"/>
                  </a:lnTo>
                  <a:lnTo>
                    <a:pt x="55" y="41"/>
                  </a:lnTo>
                  <a:lnTo>
                    <a:pt x="49" y="50"/>
                  </a:lnTo>
                  <a:lnTo>
                    <a:pt x="40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2" y="41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7" y="3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0" name="Freeform 1472">
              <a:extLst>
                <a:ext uri="{FF2B5EF4-FFF2-40B4-BE49-F238E27FC236}">
                  <a16:creationId xmlns:a16="http://schemas.microsoft.com/office/drawing/2014/main" id="{B58E3462-1E82-40D1-BAE3-F1B86BCDC3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1713" y="5457825"/>
              <a:ext cx="92075" cy="92075"/>
            </a:xfrm>
            <a:custGeom>
              <a:avLst/>
              <a:gdLst>
                <a:gd name="T0" fmla="*/ 29 w 58"/>
                <a:gd name="T1" fmla="*/ 15 h 58"/>
                <a:gd name="T2" fmla="*/ 24 w 58"/>
                <a:gd name="T3" fmla="*/ 15 h 58"/>
                <a:gd name="T4" fmla="*/ 20 w 58"/>
                <a:gd name="T5" fmla="*/ 17 h 58"/>
                <a:gd name="T6" fmla="*/ 17 w 58"/>
                <a:gd name="T7" fmla="*/ 20 h 58"/>
                <a:gd name="T8" fmla="*/ 15 w 58"/>
                <a:gd name="T9" fmla="*/ 24 h 58"/>
                <a:gd name="T10" fmla="*/ 15 w 58"/>
                <a:gd name="T11" fmla="*/ 29 h 58"/>
                <a:gd name="T12" fmla="*/ 15 w 58"/>
                <a:gd name="T13" fmla="*/ 33 h 58"/>
                <a:gd name="T14" fmla="*/ 17 w 58"/>
                <a:gd name="T15" fmla="*/ 37 h 58"/>
                <a:gd name="T16" fmla="*/ 20 w 58"/>
                <a:gd name="T17" fmla="*/ 40 h 58"/>
                <a:gd name="T18" fmla="*/ 24 w 58"/>
                <a:gd name="T19" fmla="*/ 42 h 58"/>
                <a:gd name="T20" fmla="*/ 29 w 58"/>
                <a:gd name="T21" fmla="*/ 43 h 58"/>
                <a:gd name="T22" fmla="*/ 33 w 58"/>
                <a:gd name="T23" fmla="*/ 42 h 58"/>
                <a:gd name="T24" fmla="*/ 37 w 58"/>
                <a:gd name="T25" fmla="*/ 40 h 58"/>
                <a:gd name="T26" fmla="*/ 40 w 58"/>
                <a:gd name="T27" fmla="*/ 37 h 58"/>
                <a:gd name="T28" fmla="*/ 42 w 58"/>
                <a:gd name="T29" fmla="*/ 33 h 58"/>
                <a:gd name="T30" fmla="*/ 44 w 58"/>
                <a:gd name="T31" fmla="*/ 29 h 58"/>
                <a:gd name="T32" fmla="*/ 42 w 58"/>
                <a:gd name="T33" fmla="*/ 24 h 58"/>
                <a:gd name="T34" fmla="*/ 40 w 58"/>
                <a:gd name="T35" fmla="*/ 20 h 58"/>
                <a:gd name="T36" fmla="*/ 37 w 58"/>
                <a:gd name="T37" fmla="*/ 17 h 58"/>
                <a:gd name="T38" fmla="*/ 33 w 58"/>
                <a:gd name="T39" fmla="*/ 15 h 58"/>
                <a:gd name="T40" fmla="*/ 29 w 58"/>
                <a:gd name="T41" fmla="*/ 15 h 58"/>
                <a:gd name="T42" fmla="*/ 29 w 58"/>
                <a:gd name="T43" fmla="*/ 0 h 58"/>
                <a:gd name="T44" fmla="*/ 40 w 58"/>
                <a:gd name="T45" fmla="*/ 2 h 58"/>
                <a:gd name="T46" fmla="*/ 49 w 58"/>
                <a:gd name="T47" fmla="*/ 8 h 58"/>
                <a:gd name="T48" fmla="*/ 55 w 58"/>
                <a:gd name="T49" fmla="*/ 17 h 58"/>
                <a:gd name="T50" fmla="*/ 58 w 58"/>
                <a:gd name="T51" fmla="*/ 29 h 58"/>
                <a:gd name="T52" fmla="*/ 55 w 58"/>
                <a:gd name="T53" fmla="*/ 40 h 58"/>
                <a:gd name="T54" fmla="*/ 49 w 58"/>
                <a:gd name="T55" fmla="*/ 49 h 58"/>
                <a:gd name="T56" fmla="*/ 40 w 58"/>
                <a:gd name="T57" fmla="*/ 55 h 58"/>
                <a:gd name="T58" fmla="*/ 29 w 58"/>
                <a:gd name="T59" fmla="*/ 58 h 58"/>
                <a:gd name="T60" fmla="*/ 17 w 58"/>
                <a:gd name="T61" fmla="*/ 55 h 58"/>
                <a:gd name="T62" fmla="*/ 8 w 58"/>
                <a:gd name="T63" fmla="*/ 49 h 58"/>
                <a:gd name="T64" fmla="*/ 2 w 58"/>
                <a:gd name="T65" fmla="*/ 40 h 58"/>
                <a:gd name="T66" fmla="*/ 0 w 58"/>
                <a:gd name="T67" fmla="*/ 29 h 58"/>
                <a:gd name="T68" fmla="*/ 2 w 58"/>
                <a:gd name="T69" fmla="*/ 17 h 58"/>
                <a:gd name="T70" fmla="*/ 8 w 58"/>
                <a:gd name="T71" fmla="*/ 8 h 58"/>
                <a:gd name="T72" fmla="*/ 17 w 58"/>
                <a:gd name="T73" fmla="*/ 2 h 58"/>
                <a:gd name="T74" fmla="*/ 29 w 58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58">
                  <a:moveTo>
                    <a:pt x="29" y="15"/>
                  </a:moveTo>
                  <a:lnTo>
                    <a:pt x="24" y="15"/>
                  </a:lnTo>
                  <a:lnTo>
                    <a:pt x="20" y="17"/>
                  </a:lnTo>
                  <a:lnTo>
                    <a:pt x="17" y="20"/>
                  </a:lnTo>
                  <a:lnTo>
                    <a:pt x="15" y="24"/>
                  </a:lnTo>
                  <a:lnTo>
                    <a:pt x="15" y="29"/>
                  </a:lnTo>
                  <a:lnTo>
                    <a:pt x="15" y="33"/>
                  </a:lnTo>
                  <a:lnTo>
                    <a:pt x="17" y="37"/>
                  </a:lnTo>
                  <a:lnTo>
                    <a:pt x="20" y="40"/>
                  </a:lnTo>
                  <a:lnTo>
                    <a:pt x="24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0"/>
                  </a:lnTo>
                  <a:lnTo>
                    <a:pt x="40" y="37"/>
                  </a:lnTo>
                  <a:lnTo>
                    <a:pt x="42" y="33"/>
                  </a:lnTo>
                  <a:lnTo>
                    <a:pt x="44" y="29"/>
                  </a:lnTo>
                  <a:lnTo>
                    <a:pt x="42" y="24"/>
                  </a:lnTo>
                  <a:lnTo>
                    <a:pt x="40" y="20"/>
                  </a:lnTo>
                  <a:lnTo>
                    <a:pt x="37" y="17"/>
                  </a:lnTo>
                  <a:lnTo>
                    <a:pt x="33" y="15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40" y="2"/>
                  </a:lnTo>
                  <a:lnTo>
                    <a:pt x="49" y="8"/>
                  </a:lnTo>
                  <a:lnTo>
                    <a:pt x="55" y="17"/>
                  </a:lnTo>
                  <a:lnTo>
                    <a:pt x="58" y="29"/>
                  </a:lnTo>
                  <a:lnTo>
                    <a:pt x="55" y="40"/>
                  </a:lnTo>
                  <a:lnTo>
                    <a:pt x="49" y="49"/>
                  </a:lnTo>
                  <a:lnTo>
                    <a:pt x="40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49"/>
                  </a:lnTo>
                  <a:lnTo>
                    <a:pt x="2" y="40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1" name="Freeform 1473">
              <a:extLst>
                <a:ext uri="{FF2B5EF4-FFF2-40B4-BE49-F238E27FC236}">
                  <a16:creationId xmlns:a16="http://schemas.microsoft.com/office/drawing/2014/main" id="{BC2A0FD4-57EA-4087-86A3-7142434C51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1713" y="5583237"/>
              <a:ext cx="92075" cy="90488"/>
            </a:xfrm>
            <a:custGeom>
              <a:avLst/>
              <a:gdLst>
                <a:gd name="T0" fmla="*/ 29 w 58"/>
                <a:gd name="T1" fmla="*/ 14 h 57"/>
                <a:gd name="T2" fmla="*/ 24 w 58"/>
                <a:gd name="T3" fmla="*/ 16 h 57"/>
                <a:gd name="T4" fmla="*/ 20 w 58"/>
                <a:gd name="T5" fmla="*/ 17 h 57"/>
                <a:gd name="T6" fmla="*/ 17 w 58"/>
                <a:gd name="T7" fmla="*/ 21 h 57"/>
                <a:gd name="T8" fmla="*/ 15 w 58"/>
                <a:gd name="T9" fmla="*/ 25 h 57"/>
                <a:gd name="T10" fmla="*/ 15 w 58"/>
                <a:gd name="T11" fmla="*/ 29 h 57"/>
                <a:gd name="T12" fmla="*/ 15 w 58"/>
                <a:gd name="T13" fmla="*/ 33 h 57"/>
                <a:gd name="T14" fmla="*/ 17 w 58"/>
                <a:gd name="T15" fmla="*/ 36 h 57"/>
                <a:gd name="T16" fmla="*/ 20 w 58"/>
                <a:gd name="T17" fmla="*/ 40 h 57"/>
                <a:gd name="T18" fmla="*/ 24 w 58"/>
                <a:gd name="T19" fmla="*/ 42 h 57"/>
                <a:gd name="T20" fmla="*/ 29 w 58"/>
                <a:gd name="T21" fmla="*/ 43 h 57"/>
                <a:gd name="T22" fmla="*/ 33 w 58"/>
                <a:gd name="T23" fmla="*/ 42 h 57"/>
                <a:gd name="T24" fmla="*/ 37 w 58"/>
                <a:gd name="T25" fmla="*/ 40 h 57"/>
                <a:gd name="T26" fmla="*/ 40 w 58"/>
                <a:gd name="T27" fmla="*/ 36 h 57"/>
                <a:gd name="T28" fmla="*/ 42 w 58"/>
                <a:gd name="T29" fmla="*/ 33 h 57"/>
                <a:gd name="T30" fmla="*/ 44 w 58"/>
                <a:gd name="T31" fmla="*/ 29 h 57"/>
                <a:gd name="T32" fmla="*/ 42 w 58"/>
                <a:gd name="T33" fmla="*/ 25 h 57"/>
                <a:gd name="T34" fmla="*/ 40 w 58"/>
                <a:gd name="T35" fmla="*/ 21 h 57"/>
                <a:gd name="T36" fmla="*/ 37 w 58"/>
                <a:gd name="T37" fmla="*/ 17 h 57"/>
                <a:gd name="T38" fmla="*/ 33 w 58"/>
                <a:gd name="T39" fmla="*/ 16 h 57"/>
                <a:gd name="T40" fmla="*/ 29 w 58"/>
                <a:gd name="T41" fmla="*/ 14 h 57"/>
                <a:gd name="T42" fmla="*/ 29 w 58"/>
                <a:gd name="T43" fmla="*/ 0 h 57"/>
                <a:gd name="T44" fmla="*/ 40 w 58"/>
                <a:gd name="T45" fmla="*/ 2 h 57"/>
                <a:gd name="T46" fmla="*/ 49 w 58"/>
                <a:gd name="T47" fmla="*/ 8 h 57"/>
                <a:gd name="T48" fmla="*/ 55 w 58"/>
                <a:gd name="T49" fmla="*/ 17 h 57"/>
                <a:gd name="T50" fmla="*/ 58 w 58"/>
                <a:gd name="T51" fmla="*/ 29 h 57"/>
                <a:gd name="T52" fmla="*/ 55 w 58"/>
                <a:gd name="T53" fmla="*/ 40 h 57"/>
                <a:gd name="T54" fmla="*/ 49 w 58"/>
                <a:gd name="T55" fmla="*/ 50 h 57"/>
                <a:gd name="T56" fmla="*/ 40 w 58"/>
                <a:gd name="T57" fmla="*/ 55 h 57"/>
                <a:gd name="T58" fmla="*/ 29 w 58"/>
                <a:gd name="T59" fmla="*/ 57 h 57"/>
                <a:gd name="T60" fmla="*/ 17 w 58"/>
                <a:gd name="T61" fmla="*/ 55 h 57"/>
                <a:gd name="T62" fmla="*/ 8 w 58"/>
                <a:gd name="T63" fmla="*/ 50 h 57"/>
                <a:gd name="T64" fmla="*/ 2 w 58"/>
                <a:gd name="T65" fmla="*/ 40 h 57"/>
                <a:gd name="T66" fmla="*/ 0 w 58"/>
                <a:gd name="T67" fmla="*/ 29 h 57"/>
                <a:gd name="T68" fmla="*/ 2 w 58"/>
                <a:gd name="T69" fmla="*/ 17 h 57"/>
                <a:gd name="T70" fmla="*/ 8 w 58"/>
                <a:gd name="T71" fmla="*/ 8 h 57"/>
                <a:gd name="T72" fmla="*/ 17 w 58"/>
                <a:gd name="T73" fmla="*/ 2 h 57"/>
                <a:gd name="T74" fmla="*/ 29 w 58"/>
                <a:gd name="T7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57">
                  <a:moveTo>
                    <a:pt x="29" y="14"/>
                  </a:moveTo>
                  <a:lnTo>
                    <a:pt x="24" y="16"/>
                  </a:lnTo>
                  <a:lnTo>
                    <a:pt x="20" y="17"/>
                  </a:lnTo>
                  <a:lnTo>
                    <a:pt x="17" y="21"/>
                  </a:lnTo>
                  <a:lnTo>
                    <a:pt x="15" y="25"/>
                  </a:lnTo>
                  <a:lnTo>
                    <a:pt x="15" y="29"/>
                  </a:lnTo>
                  <a:lnTo>
                    <a:pt x="15" y="33"/>
                  </a:lnTo>
                  <a:lnTo>
                    <a:pt x="17" y="36"/>
                  </a:lnTo>
                  <a:lnTo>
                    <a:pt x="20" y="40"/>
                  </a:lnTo>
                  <a:lnTo>
                    <a:pt x="24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0"/>
                  </a:lnTo>
                  <a:lnTo>
                    <a:pt x="40" y="36"/>
                  </a:lnTo>
                  <a:lnTo>
                    <a:pt x="42" y="33"/>
                  </a:lnTo>
                  <a:lnTo>
                    <a:pt x="44" y="29"/>
                  </a:lnTo>
                  <a:lnTo>
                    <a:pt x="42" y="25"/>
                  </a:lnTo>
                  <a:lnTo>
                    <a:pt x="40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4"/>
                  </a:lnTo>
                  <a:close/>
                  <a:moveTo>
                    <a:pt x="29" y="0"/>
                  </a:moveTo>
                  <a:lnTo>
                    <a:pt x="40" y="2"/>
                  </a:lnTo>
                  <a:lnTo>
                    <a:pt x="49" y="8"/>
                  </a:lnTo>
                  <a:lnTo>
                    <a:pt x="55" y="17"/>
                  </a:lnTo>
                  <a:lnTo>
                    <a:pt x="58" y="29"/>
                  </a:lnTo>
                  <a:lnTo>
                    <a:pt x="55" y="40"/>
                  </a:lnTo>
                  <a:lnTo>
                    <a:pt x="49" y="50"/>
                  </a:lnTo>
                  <a:lnTo>
                    <a:pt x="40" y="55"/>
                  </a:lnTo>
                  <a:lnTo>
                    <a:pt x="29" y="57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2" y="40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7" y="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2" name="Freeform 1474">
              <a:extLst>
                <a:ext uri="{FF2B5EF4-FFF2-40B4-BE49-F238E27FC236}">
                  <a16:creationId xmlns:a16="http://schemas.microsoft.com/office/drawing/2014/main" id="{4A179104-6A00-49CC-B3D2-8D076A2259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1713" y="5710237"/>
              <a:ext cx="92075" cy="90488"/>
            </a:xfrm>
            <a:custGeom>
              <a:avLst/>
              <a:gdLst>
                <a:gd name="T0" fmla="*/ 29 w 58"/>
                <a:gd name="T1" fmla="*/ 14 h 57"/>
                <a:gd name="T2" fmla="*/ 24 w 58"/>
                <a:gd name="T3" fmla="*/ 14 h 57"/>
                <a:gd name="T4" fmla="*/ 20 w 58"/>
                <a:gd name="T5" fmla="*/ 17 h 57"/>
                <a:gd name="T6" fmla="*/ 17 w 58"/>
                <a:gd name="T7" fmla="*/ 19 h 57"/>
                <a:gd name="T8" fmla="*/ 15 w 58"/>
                <a:gd name="T9" fmla="*/ 23 h 57"/>
                <a:gd name="T10" fmla="*/ 15 w 58"/>
                <a:gd name="T11" fmla="*/ 28 h 57"/>
                <a:gd name="T12" fmla="*/ 15 w 58"/>
                <a:gd name="T13" fmla="*/ 32 h 57"/>
                <a:gd name="T14" fmla="*/ 17 w 58"/>
                <a:gd name="T15" fmla="*/ 36 h 57"/>
                <a:gd name="T16" fmla="*/ 20 w 58"/>
                <a:gd name="T17" fmla="*/ 39 h 57"/>
                <a:gd name="T18" fmla="*/ 24 w 58"/>
                <a:gd name="T19" fmla="*/ 42 h 57"/>
                <a:gd name="T20" fmla="*/ 29 w 58"/>
                <a:gd name="T21" fmla="*/ 43 h 57"/>
                <a:gd name="T22" fmla="*/ 33 w 58"/>
                <a:gd name="T23" fmla="*/ 42 h 57"/>
                <a:gd name="T24" fmla="*/ 37 w 58"/>
                <a:gd name="T25" fmla="*/ 39 h 57"/>
                <a:gd name="T26" fmla="*/ 40 w 58"/>
                <a:gd name="T27" fmla="*/ 36 h 57"/>
                <a:gd name="T28" fmla="*/ 42 w 58"/>
                <a:gd name="T29" fmla="*/ 32 h 57"/>
                <a:gd name="T30" fmla="*/ 44 w 58"/>
                <a:gd name="T31" fmla="*/ 28 h 57"/>
                <a:gd name="T32" fmla="*/ 42 w 58"/>
                <a:gd name="T33" fmla="*/ 23 h 57"/>
                <a:gd name="T34" fmla="*/ 40 w 58"/>
                <a:gd name="T35" fmla="*/ 19 h 57"/>
                <a:gd name="T36" fmla="*/ 37 w 58"/>
                <a:gd name="T37" fmla="*/ 17 h 57"/>
                <a:gd name="T38" fmla="*/ 33 w 58"/>
                <a:gd name="T39" fmla="*/ 14 h 57"/>
                <a:gd name="T40" fmla="*/ 29 w 58"/>
                <a:gd name="T41" fmla="*/ 14 h 57"/>
                <a:gd name="T42" fmla="*/ 29 w 58"/>
                <a:gd name="T43" fmla="*/ 0 h 57"/>
                <a:gd name="T44" fmla="*/ 40 w 58"/>
                <a:gd name="T45" fmla="*/ 1 h 57"/>
                <a:gd name="T46" fmla="*/ 49 w 58"/>
                <a:gd name="T47" fmla="*/ 8 h 57"/>
                <a:gd name="T48" fmla="*/ 55 w 58"/>
                <a:gd name="T49" fmla="*/ 17 h 57"/>
                <a:gd name="T50" fmla="*/ 58 w 58"/>
                <a:gd name="T51" fmla="*/ 28 h 57"/>
                <a:gd name="T52" fmla="*/ 55 w 58"/>
                <a:gd name="T53" fmla="*/ 39 h 57"/>
                <a:gd name="T54" fmla="*/ 49 w 58"/>
                <a:gd name="T55" fmla="*/ 48 h 57"/>
                <a:gd name="T56" fmla="*/ 40 w 58"/>
                <a:gd name="T57" fmla="*/ 55 h 57"/>
                <a:gd name="T58" fmla="*/ 29 w 58"/>
                <a:gd name="T59" fmla="*/ 57 h 57"/>
                <a:gd name="T60" fmla="*/ 17 w 58"/>
                <a:gd name="T61" fmla="*/ 55 h 57"/>
                <a:gd name="T62" fmla="*/ 8 w 58"/>
                <a:gd name="T63" fmla="*/ 48 h 57"/>
                <a:gd name="T64" fmla="*/ 2 w 58"/>
                <a:gd name="T65" fmla="*/ 39 h 57"/>
                <a:gd name="T66" fmla="*/ 0 w 58"/>
                <a:gd name="T67" fmla="*/ 28 h 57"/>
                <a:gd name="T68" fmla="*/ 2 w 58"/>
                <a:gd name="T69" fmla="*/ 17 h 57"/>
                <a:gd name="T70" fmla="*/ 8 w 58"/>
                <a:gd name="T71" fmla="*/ 8 h 57"/>
                <a:gd name="T72" fmla="*/ 17 w 58"/>
                <a:gd name="T73" fmla="*/ 1 h 57"/>
                <a:gd name="T74" fmla="*/ 29 w 58"/>
                <a:gd name="T7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57">
                  <a:moveTo>
                    <a:pt x="29" y="14"/>
                  </a:moveTo>
                  <a:lnTo>
                    <a:pt x="24" y="14"/>
                  </a:lnTo>
                  <a:lnTo>
                    <a:pt x="20" y="17"/>
                  </a:lnTo>
                  <a:lnTo>
                    <a:pt x="17" y="19"/>
                  </a:lnTo>
                  <a:lnTo>
                    <a:pt x="15" y="23"/>
                  </a:lnTo>
                  <a:lnTo>
                    <a:pt x="15" y="28"/>
                  </a:lnTo>
                  <a:lnTo>
                    <a:pt x="15" y="32"/>
                  </a:lnTo>
                  <a:lnTo>
                    <a:pt x="17" y="36"/>
                  </a:lnTo>
                  <a:lnTo>
                    <a:pt x="20" y="39"/>
                  </a:lnTo>
                  <a:lnTo>
                    <a:pt x="24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39"/>
                  </a:lnTo>
                  <a:lnTo>
                    <a:pt x="40" y="36"/>
                  </a:lnTo>
                  <a:lnTo>
                    <a:pt x="42" y="32"/>
                  </a:lnTo>
                  <a:lnTo>
                    <a:pt x="44" y="28"/>
                  </a:lnTo>
                  <a:lnTo>
                    <a:pt x="42" y="23"/>
                  </a:lnTo>
                  <a:lnTo>
                    <a:pt x="40" y="19"/>
                  </a:lnTo>
                  <a:lnTo>
                    <a:pt x="37" y="17"/>
                  </a:lnTo>
                  <a:lnTo>
                    <a:pt x="33" y="14"/>
                  </a:lnTo>
                  <a:lnTo>
                    <a:pt x="29" y="14"/>
                  </a:lnTo>
                  <a:close/>
                  <a:moveTo>
                    <a:pt x="29" y="0"/>
                  </a:moveTo>
                  <a:lnTo>
                    <a:pt x="40" y="1"/>
                  </a:lnTo>
                  <a:lnTo>
                    <a:pt x="49" y="8"/>
                  </a:lnTo>
                  <a:lnTo>
                    <a:pt x="55" y="17"/>
                  </a:lnTo>
                  <a:lnTo>
                    <a:pt x="58" y="28"/>
                  </a:lnTo>
                  <a:lnTo>
                    <a:pt x="55" y="39"/>
                  </a:lnTo>
                  <a:lnTo>
                    <a:pt x="49" y="48"/>
                  </a:lnTo>
                  <a:lnTo>
                    <a:pt x="40" y="55"/>
                  </a:lnTo>
                  <a:lnTo>
                    <a:pt x="29" y="57"/>
                  </a:lnTo>
                  <a:lnTo>
                    <a:pt x="17" y="55"/>
                  </a:lnTo>
                  <a:lnTo>
                    <a:pt x="8" y="48"/>
                  </a:lnTo>
                  <a:lnTo>
                    <a:pt x="2" y="39"/>
                  </a:lnTo>
                  <a:lnTo>
                    <a:pt x="0" y="28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7" y="1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3" name="Freeform 1475">
              <a:extLst>
                <a:ext uri="{FF2B5EF4-FFF2-40B4-BE49-F238E27FC236}">
                  <a16:creationId xmlns:a16="http://schemas.microsoft.com/office/drawing/2014/main" id="{C3AC3971-447F-48A7-9599-F6B9018CAE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91713" y="5834062"/>
              <a:ext cx="92075" cy="92075"/>
            </a:xfrm>
            <a:custGeom>
              <a:avLst/>
              <a:gdLst>
                <a:gd name="T0" fmla="*/ 29 w 58"/>
                <a:gd name="T1" fmla="*/ 15 h 58"/>
                <a:gd name="T2" fmla="*/ 24 w 58"/>
                <a:gd name="T3" fmla="*/ 16 h 58"/>
                <a:gd name="T4" fmla="*/ 20 w 58"/>
                <a:gd name="T5" fmla="*/ 17 h 58"/>
                <a:gd name="T6" fmla="*/ 17 w 58"/>
                <a:gd name="T7" fmla="*/ 21 h 58"/>
                <a:gd name="T8" fmla="*/ 15 w 58"/>
                <a:gd name="T9" fmla="*/ 25 h 58"/>
                <a:gd name="T10" fmla="*/ 15 w 58"/>
                <a:gd name="T11" fmla="*/ 29 h 58"/>
                <a:gd name="T12" fmla="*/ 15 w 58"/>
                <a:gd name="T13" fmla="*/ 33 h 58"/>
                <a:gd name="T14" fmla="*/ 17 w 58"/>
                <a:gd name="T15" fmla="*/ 37 h 58"/>
                <a:gd name="T16" fmla="*/ 20 w 58"/>
                <a:gd name="T17" fmla="*/ 41 h 58"/>
                <a:gd name="T18" fmla="*/ 24 w 58"/>
                <a:gd name="T19" fmla="*/ 42 h 58"/>
                <a:gd name="T20" fmla="*/ 29 w 58"/>
                <a:gd name="T21" fmla="*/ 43 h 58"/>
                <a:gd name="T22" fmla="*/ 33 w 58"/>
                <a:gd name="T23" fmla="*/ 42 h 58"/>
                <a:gd name="T24" fmla="*/ 37 w 58"/>
                <a:gd name="T25" fmla="*/ 41 h 58"/>
                <a:gd name="T26" fmla="*/ 40 w 58"/>
                <a:gd name="T27" fmla="*/ 37 h 58"/>
                <a:gd name="T28" fmla="*/ 42 w 58"/>
                <a:gd name="T29" fmla="*/ 33 h 58"/>
                <a:gd name="T30" fmla="*/ 44 w 58"/>
                <a:gd name="T31" fmla="*/ 29 h 58"/>
                <a:gd name="T32" fmla="*/ 42 w 58"/>
                <a:gd name="T33" fmla="*/ 25 h 58"/>
                <a:gd name="T34" fmla="*/ 40 w 58"/>
                <a:gd name="T35" fmla="*/ 21 h 58"/>
                <a:gd name="T36" fmla="*/ 37 w 58"/>
                <a:gd name="T37" fmla="*/ 17 h 58"/>
                <a:gd name="T38" fmla="*/ 33 w 58"/>
                <a:gd name="T39" fmla="*/ 16 h 58"/>
                <a:gd name="T40" fmla="*/ 29 w 58"/>
                <a:gd name="T41" fmla="*/ 15 h 58"/>
                <a:gd name="T42" fmla="*/ 29 w 58"/>
                <a:gd name="T43" fmla="*/ 0 h 58"/>
                <a:gd name="T44" fmla="*/ 40 w 58"/>
                <a:gd name="T45" fmla="*/ 3 h 58"/>
                <a:gd name="T46" fmla="*/ 49 w 58"/>
                <a:gd name="T47" fmla="*/ 8 h 58"/>
                <a:gd name="T48" fmla="*/ 55 w 58"/>
                <a:gd name="T49" fmla="*/ 17 h 58"/>
                <a:gd name="T50" fmla="*/ 58 w 58"/>
                <a:gd name="T51" fmla="*/ 29 h 58"/>
                <a:gd name="T52" fmla="*/ 55 w 58"/>
                <a:gd name="T53" fmla="*/ 41 h 58"/>
                <a:gd name="T54" fmla="*/ 49 w 58"/>
                <a:gd name="T55" fmla="*/ 50 h 58"/>
                <a:gd name="T56" fmla="*/ 40 w 58"/>
                <a:gd name="T57" fmla="*/ 55 h 58"/>
                <a:gd name="T58" fmla="*/ 29 w 58"/>
                <a:gd name="T59" fmla="*/ 58 h 58"/>
                <a:gd name="T60" fmla="*/ 17 w 58"/>
                <a:gd name="T61" fmla="*/ 55 h 58"/>
                <a:gd name="T62" fmla="*/ 8 w 58"/>
                <a:gd name="T63" fmla="*/ 50 h 58"/>
                <a:gd name="T64" fmla="*/ 2 w 58"/>
                <a:gd name="T65" fmla="*/ 41 h 58"/>
                <a:gd name="T66" fmla="*/ 0 w 58"/>
                <a:gd name="T67" fmla="*/ 29 h 58"/>
                <a:gd name="T68" fmla="*/ 2 w 58"/>
                <a:gd name="T69" fmla="*/ 17 h 58"/>
                <a:gd name="T70" fmla="*/ 8 w 58"/>
                <a:gd name="T71" fmla="*/ 8 h 58"/>
                <a:gd name="T72" fmla="*/ 17 w 58"/>
                <a:gd name="T73" fmla="*/ 3 h 58"/>
                <a:gd name="T74" fmla="*/ 29 w 58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58">
                  <a:moveTo>
                    <a:pt x="29" y="15"/>
                  </a:moveTo>
                  <a:lnTo>
                    <a:pt x="24" y="16"/>
                  </a:lnTo>
                  <a:lnTo>
                    <a:pt x="20" y="17"/>
                  </a:lnTo>
                  <a:lnTo>
                    <a:pt x="17" y="21"/>
                  </a:lnTo>
                  <a:lnTo>
                    <a:pt x="15" y="25"/>
                  </a:lnTo>
                  <a:lnTo>
                    <a:pt x="15" y="29"/>
                  </a:lnTo>
                  <a:lnTo>
                    <a:pt x="15" y="33"/>
                  </a:lnTo>
                  <a:lnTo>
                    <a:pt x="17" y="37"/>
                  </a:lnTo>
                  <a:lnTo>
                    <a:pt x="20" y="41"/>
                  </a:lnTo>
                  <a:lnTo>
                    <a:pt x="24" y="42"/>
                  </a:lnTo>
                  <a:lnTo>
                    <a:pt x="29" y="43"/>
                  </a:lnTo>
                  <a:lnTo>
                    <a:pt x="33" y="42"/>
                  </a:lnTo>
                  <a:lnTo>
                    <a:pt x="37" y="41"/>
                  </a:lnTo>
                  <a:lnTo>
                    <a:pt x="40" y="37"/>
                  </a:lnTo>
                  <a:lnTo>
                    <a:pt x="42" y="33"/>
                  </a:lnTo>
                  <a:lnTo>
                    <a:pt x="44" y="29"/>
                  </a:lnTo>
                  <a:lnTo>
                    <a:pt x="42" y="25"/>
                  </a:lnTo>
                  <a:lnTo>
                    <a:pt x="40" y="21"/>
                  </a:lnTo>
                  <a:lnTo>
                    <a:pt x="37" y="17"/>
                  </a:lnTo>
                  <a:lnTo>
                    <a:pt x="33" y="16"/>
                  </a:lnTo>
                  <a:lnTo>
                    <a:pt x="29" y="15"/>
                  </a:lnTo>
                  <a:close/>
                  <a:moveTo>
                    <a:pt x="29" y="0"/>
                  </a:moveTo>
                  <a:lnTo>
                    <a:pt x="40" y="3"/>
                  </a:lnTo>
                  <a:lnTo>
                    <a:pt x="49" y="8"/>
                  </a:lnTo>
                  <a:lnTo>
                    <a:pt x="55" y="17"/>
                  </a:lnTo>
                  <a:lnTo>
                    <a:pt x="58" y="29"/>
                  </a:lnTo>
                  <a:lnTo>
                    <a:pt x="55" y="41"/>
                  </a:lnTo>
                  <a:lnTo>
                    <a:pt x="49" y="50"/>
                  </a:lnTo>
                  <a:lnTo>
                    <a:pt x="40" y="55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8" y="50"/>
                  </a:lnTo>
                  <a:lnTo>
                    <a:pt x="2" y="41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7" y="3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74" name="Группа 473">
            <a:extLst>
              <a:ext uri="{FF2B5EF4-FFF2-40B4-BE49-F238E27FC236}">
                <a16:creationId xmlns:a16="http://schemas.microsoft.com/office/drawing/2014/main" id="{127E132F-D084-4F65-8315-7DFE7B0B6550}"/>
              </a:ext>
            </a:extLst>
          </p:cNvPr>
          <p:cNvGrpSpPr/>
          <p:nvPr/>
        </p:nvGrpSpPr>
        <p:grpSpPr>
          <a:xfrm>
            <a:off x="3845572" y="3520149"/>
            <a:ext cx="430340" cy="1152000"/>
            <a:chOff x="4430871" y="3212209"/>
            <a:chExt cx="430340" cy="1152000"/>
          </a:xfrm>
        </p:grpSpPr>
        <p:cxnSp>
          <p:nvCxnSpPr>
            <p:cNvPr id="475" name="Прямая со стрелкой 474">
              <a:extLst>
                <a:ext uri="{FF2B5EF4-FFF2-40B4-BE49-F238E27FC236}">
                  <a16:creationId xmlns:a16="http://schemas.microsoft.com/office/drawing/2014/main" id="{D78CA739-3726-48E8-A81D-298ED69754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46041" y="3212209"/>
              <a:ext cx="0" cy="1152000"/>
            </a:xfrm>
            <a:prstGeom prst="straightConnector1">
              <a:avLst/>
            </a:prstGeom>
            <a:ln w="28575">
              <a:solidFill>
                <a:srgbClr val="00B050"/>
              </a:solidFill>
              <a:prstDash val="solid"/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6" name="Группа 475">
              <a:extLst>
                <a:ext uri="{FF2B5EF4-FFF2-40B4-BE49-F238E27FC236}">
                  <a16:creationId xmlns:a16="http://schemas.microsoft.com/office/drawing/2014/main" id="{C9FB519E-52D9-4FC0-B8D9-99F623ED017B}"/>
                </a:ext>
              </a:extLst>
            </p:cNvPr>
            <p:cNvGrpSpPr/>
            <p:nvPr/>
          </p:nvGrpSpPr>
          <p:grpSpPr>
            <a:xfrm>
              <a:off x="4430871" y="3623446"/>
              <a:ext cx="430340" cy="430338"/>
              <a:chOff x="5328077" y="3651286"/>
              <a:chExt cx="430340" cy="430338"/>
            </a:xfrm>
          </p:grpSpPr>
          <p:sp>
            <p:nvSpPr>
              <p:cNvPr id="477" name="Овал 476">
                <a:extLst>
                  <a:ext uri="{FF2B5EF4-FFF2-40B4-BE49-F238E27FC236}">
                    <a16:creationId xmlns:a16="http://schemas.microsoft.com/office/drawing/2014/main" id="{07B19451-D6EE-48B4-BF73-8022823A0BED}"/>
                  </a:ext>
                </a:extLst>
              </p:cNvPr>
              <p:cNvSpPr/>
              <p:nvPr/>
            </p:nvSpPr>
            <p:spPr>
              <a:xfrm>
                <a:off x="5328077" y="3651286"/>
                <a:ext cx="430340" cy="43033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478" name="Группа 477">
                <a:extLst>
                  <a:ext uri="{FF2B5EF4-FFF2-40B4-BE49-F238E27FC236}">
                    <a16:creationId xmlns:a16="http://schemas.microsoft.com/office/drawing/2014/main" id="{B9DBB483-EEB6-48A8-97E8-7631DE79EF2D}"/>
                  </a:ext>
                </a:extLst>
              </p:cNvPr>
              <p:cNvGrpSpPr/>
              <p:nvPr/>
            </p:nvGrpSpPr>
            <p:grpSpPr>
              <a:xfrm>
                <a:off x="5441052" y="3757450"/>
                <a:ext cx="218012" cy="218012"/>
                <a:chOff x="7252236" y="5377120"/>
                <a:chExt cx="550713" cy="550712"/>
              </a:xfrm>
              <a:solidFill>
                <a:schemeClr val="tx1">
                  <a:lumMod val="85000"/>
                  <a:lumOff val="15000"/>
                </a:schemeClr>
              </a:solidFill>
            </p:grpSpPr>
            <p:sp>
              <p:nvSpPr>
                <p:cNvPr id="479" name="Freeform 302">
                  <a:extLst>
                    <a:ext uri="{FF2B5EF4-FFF2-40B4-BE49-F238E27FC236}">
                      <a16:creationId xmlns:a16="http://schemas.microsoft.com/office/drawing/2014/main" id="{D8AE4A83-051C-46D2-8CD6-4993C061BAD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630849" y="5755735"/>
                  <a:ext cx="172097" cy="172097"/>
                </a:xfrm>
                <a:custGeom>
                  <a:avLst/>
                  <a:gdLst>
                    <a:gd name="T0" fmla="*/ 32 w 160"/>
                    <a:gd name="T1" fmla="*/ 32 h 160"/>
                    <a:gd name="T2" fmla="*/ 32 w 160"/>
                    <a:gd name="T3" fmla="*/ 128 h 160"/>
                    <a:gd name="T4" fmla="*/ 128 w 160"/>
                    <a:gd name="T5" fmla="*/ 128 h 160"/>
                    <a:gd name="T6" fmla="*/ 128 w 160"/>
                    <a:gd name="T7" fmla="*/ 32 h 160"/>
                    <a:gd name="T8" fmla="*/ 32 w 160"/>
                    <a:gd name="T9" fmla="*/ 32 h 160"/>
                    <a:gd name="T10" fmla="*/ 16 w 160"/>
                    <a:gd name="T11" fmla="*/ 0 h 160"/>
                    <a:gd name="T12" fmla="*/ 144 w 160"/>
                    <a:gd name="T13" fmla="*/ 0 h 160"/>
                    <a:gd name="T14" fmla="*/ 149 w 160"/>
                    <a:gd name="T15" fmla="*/ 1 h 160"/>
                    <a:gd name="T16" fmla="*/ 154 w 160"/>
                    <a:gd name="T17" fmla="*/ 3 h 160"/>
                    <a:gd name="T18" fmla="*/ 157 w 160"/>
                    <a:gd name="T19" fmla="*/ 6 h 160"/>
                    <a:gd name="T20" fmla="*/ 160 w 160"/>
                    <a:gd name="T21" fmla="*/ 11 h 160"/>
                    <a:gd name="T22" fmla="*/ 160 w 160"/>
                    <a:gd name="T23" fmla="*/ 16 h 160"/>
                    <a:gd name="T24" fmla="*/ 160 w 160"/>
                    <a:gd name="T25" fmla="*/ 144 h 160"/>
                    <a:gd name="T26" fmla="*/ 160 w 160"/>
                    <a:gd name="T27" fmla="*/ 149 h 160"/>
                    <a:gd name="T28" fmla="*/ 157 w 160"/>
                    <a:gd name="T29" fmla="*/ 154 h 160"/>
                    <a:gd name="T30" fmla="*/ 154 w 160"/>
                    <a:gd name="T31" fmla="*/ 157 h 160"/>
                    <a:gd name="T32" fmla="*/ 149 w 160"/>
                    <a:gd name="T33" fmla="*/ 158 h 160"/>
                    <a:gd name="T34" fmla="*/ 144 w 160"/>
                    <a:gd name="T35" fmla="*/ 160 h 160"/>
                    <a:gd name="T36" fmla="*/ 16 w 160"/>
                    <a:gd name="T37" fmla="*/ 160 h 160"/>
                    <a:gd name="T38" fmla="*/ 11 w 160"/>
                    <a:gd name="T39" fmla="*/ 158 h 160"/>
                    <a:gd name="T40" fmla="*/ 6 w 160"/>
                    <a:gd name="T41" fmla="*/ 157 h 160"/>
                    <a:gd name="T42" fmla="*/ 3 w 160"/>
                    <a:gd name="T43" fmla="*/ 154 h 160"/>
                    <a:gd name="T44" fmla="*/ 1 w 160"/>
                    <a:gd name="T45" fmla="*/ 149 h 160"/>
                    <a:gd name="T46" fmla="*/ 0 w 160"/>
                    <a:gd name="T47" fmla="*/ 144 h 160"/>
                    <a:gd name="T48" fmla="*/ 0 w 160"/>
                    <a:gd name="T49" fmla="*/ 16 h 160"/>
                    <a:gd name="T50" fmla="*/ 1 w 160"/>
                    <a:gd name="T51" fmla="*/ 11 h 160"/>
                    <a:gd name="T52" fmla="*/ 3 w 160"/>
                    <a:gd name="T53" fmla="*/ 6 h 160"/>
                    <a:gd name="T54" fmla="*/ 6 w 160"/>
                    <a:gd name="T55" fmla="*/ 3 h 160"/>
                    <a:gd name="T56" fmla="*/ 11 w 160"/>
                    <a:gd name="T57" fmla="*/ 1 h 160"/>
                    <a:gd name="T58" fmla="*/ 16 w 160"/>
                    <a:gd name="T59" fmla="*/ 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60" h="160">
                      <a:moveTo>
                        <a:pt x="32" y="32"/>
                      </a:moveTo>
                      <a:lnTo>
                        <a:pt x="32" y="128"/>
                      </a:lnTo>
                      <a:lnTo>
                        <a:pt x="128" y="128"/>
                      </a:lnTo>
                      <a:lnTo>
                        <a:pt x="128" y="32"/>
                      </a:lnTo>
                      <a:lnTo>
                        <a:pt x="32" y="32"/>
                      </a:lnTo>
                      <a:close/>
                      <a:moveTo>
                        <a:pt x="16" y="0"/>
                      </a:moveTo>
                      <a:lnTo>
                        <a:pt x="144" y="0"/>
                      </a:lnTo>
                      <a:lnTo>
                        <a:pt x="149" y="1"/>
                      </a:lnTo>
                      <a:lnTo>
                        <a:pt x="154" y="3"/>
                      </a:lnTo>
                      <a:lnTo>
                        <a:pt x="157" y="6"/>
                      </a:lnTo>
                      <a:lnTo>
                        <a:pt x="160" y="11"/>
                      </a:lnTo>
                      <a:lnTo>
                        <a:pt x="160" y="16"/>
                      </a:lnTo>
                      <a:lnTo>
                        <a:pt x="160" y="144"/>
                      </a:lnTo>
                      <a:lnTo>
                        <a:pt x="160" y="149"/>
                      </a:lnTo>
                      <a:lnTo>
                        <a:pt x="157" y="154"/>
                      </a:lnTo>
                      <a:lnTo>
                        <a:pt x="154" y="157"/>
                      </a:lnTo>
                      <a:lnTo>
                        <a:pt x="149" y="158"/>
                      </a:lnTo>
                      <a:lnTo>
                        <a:pt x="144" y="160"/>
                      </a:lnTo>
                      <a:lnTo>
                        <a:pt x="16" y="160"/>
                      </a:lnTo>
                      <a:lnTo>
                        <a:pt x="11" y="158"/>
                      </a:lnTo>
                      <a:lnTo>
                        <a:pt x="6" y="157"/>
                      </a:lnTo>
                      <a:lnTo>
                        <a:pt x="3" y="154"/>
                      </a:lnTo>
                      <a:lnTo>
                        <a:pt x="1" y="149"/>
                      </a:lnTo>
                      <a:lnTo>
                        <a:pt x="0" y="144"/>
                      </a:lnTo>
                      <a:lnTo>
                        <a:pt x="0" y="16"/>
                      </a:lnTo>
                      <a:lnTo>
                        <a:pt x="1" y="11"/>
                      </a:lnTo>
                      <a:lnTo>
                        <a:pt x="3" y="6"/>
                      </a:lnTo>
                      <a:lnTo>
                        <a:pt x="6" y="3"/>
                      </a:lnTo>
                      <a:lnTo>
                        <a:pt x="11" y="1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80" name="Rectangle 303">
                  <a:extLst>
                    <a:ext uri="{FF2B5EF4-FFF2-40B4-BE49-F238E27FC236}">
                      <a16:creationId xmlns:a16="http://schemas.microsoft.com/office/drawing/2014/main" id="{8ADC268F-9DD9-4FAA-957E-669932FC11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81" name="Freeform 304">
                  <a:extLst>
                    <a:ext uri="{FF2B5EF4-FFF2-40B4-BE49-F238E27FC236}">
                      <a16:creationId xmlns:a16="http://schemas.microsoft.com/office/drawing/2014/main" id="{1B32F8F4-D503-474B-BD87-43B8DAB2A60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252236" y="5755735"/>
                  <a:ext cx="172097" cy="172097"/>
                </a:xfrm>
                <a:custGeom>
                  <a:avLst/>
                  <a:gdLst>
                    <a:gd name="T0" fmla="*/ 32 w 161"/>
                    <a:gd name="T1" fmla="*/ 32 h 160"/>
                    <a:gd name="T2" fmla="*/ 32 w 161"/>
                    <a:gd name="T3" fmla="*/ 128 h 160"/>
                    <a:gd name="T4" fmla="*/ 129 w 161"/>
                    <a:gd name="T5" fmla="*/ 128 h 160"/>
                    <a:gd name="T6" fmla="*/ 129 w 161"/>
                    <a:gd name="T7" fmla="*/ 32 h 160"/>
                    <a:gd name="T8" fmla="*/ 32 w 161"/>
                    <a:gd name="T9" fmla="*/ 32 h 160"/>
                    <a:gd name="T10" fmla="*/ 16 w 161"/>
                    <a:gd name="T11" fmla="*/ 0 h 160"/>
                    <a:gd name="T12" fmla="*/ 145 w 161"/>
                    <a:gd name="T13" fmla="*/ 0 h 160"/>
                    <a:gd name="T14" fmla="*/ 150 w 161"/>
                    <a:gd name="T15" fmla="*/ 1 h 160"/>
                    <a:gd name="T16" fmla="*/ 154 w 161"/>
                    <a:gd name="T17" fmla="*/ 3 h 160"/>
                    <a:gd name="T18" fmla="*/ 158 w 161"/>
                    <a:gd name="T19" fmla="*/ 6 h 160"/>
                    <a:gd name="T20" fmla="*/ 159 w 161"/>
                    <a:gd name="T21" fmla="*/ 11 h 160"/>
                    <a:gd name="T22" fmla="*/ 161 w 161"/>
                    <a:gd name="T23" fmla="*/ 16 h 160"/>
                    <a:gd name="T24" fmla="*/ 161 w 161"/>
                    <a:gd name="T25" fmla="*/ 144 h 160"/>
                    <a:gd name="T26" fmla="*/ 159 w 161"/>
                    <a:gd name="T27" fmla="*/ 149 h 160"/>
                    <a:gd name="T28" fmla="*/ 158 w 161"/>
                    <a:gd name="T29" fmla="*/ 154 h 160"/>
                    <a:gd name="T30" fmla="*/ 154 w 161"/>
                    <a:gd name="T31" fmla="*/ 157 h 160"/>
                    <a:gd name="T32" fmla="*/ 150 w 161"/>
                    <a:gd name="T33" fmla="*/ 158 h 160"/>
                    <a:gd name="T34" fmla="*/ 145 w 161"/>
                    <a:gd name="T35" fmla="*/ 160 h 160"/>
                    <a:gd name="T36" fmla="*/ 16 w 161"/>
                    <a:gd name="T37" fmla="*/ 160 h 160"/>
                    <a:gd name="T38" fmla="*/ 12 w 161"/>
                    <a:gd name="T39" fmla="*/ 158 h 160"/>
                    <a:gd name="T40" fmla="*/ 7 w 161"/>
                    <a:gd name="T41" fmla="*/ 157 h 160"/>
                    <a:gd name="T42" fmla="*/ 4 w 161"/>
                    <a:gd name="T43" fmla="*/ 154 h 160"/>
                    <a:gd name="T44" fmla="*/ 2 w 161"/>
                    <a:gd name="T45" fmla="*/ 149 h 160"/>
                    <a:gd name="T46" fmla="*/ 0 w 161"/>
                    <a:gd name="T47" fmla="*/ 144 h 160"/>
                    <a:gd name="T48" fmla="*/ 0 w 161"/>
                    <a:gd name="T49" fmla="*/ 16 h 160"/>
                    <a:gd name="T50" fmla="*/ 2 w 161"/>
                    <a:gd name="T51" fmla="*/ 11 h 160"/>
                    <a:gd name="T52" fmla="*/ 4 w 161"/>
                    <a:gd name="T53" fmla="*/ 6 h 160"/>
                    <a:gd name="T54" fmla="*/ 7 w 161"/>
                    <a:gd name="T55" fmla="*/ 3 h 160"/>
                    <a:gd name="T56" fmla="*/ 12 w 161"/>
                    <a:gd name="T57" fmla="*/ 1 h 160"/>
                    <a:gd name="T58" fmla="*/ 16 w 161"/>
                    <a:gd name="T59" fmla="*/ 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61" h="160">
                      <a:moveTo>
                        <a:pt x="32" y="32"/>
                      </a:moveTo>
                      <a:lnTo>
                        <a:pt x="32" y="128"/>
                      </a:lnTo>
                      <a:lnTo>
                        <a:pt x="129" y="128"/>
                      </a:lnTo>
                      <a:lnTo>
                        <a:pt x="129" y="32"/>
                      </a:lnTo>
                      <a:lnTo>
                        <a:pt x="32" y="32"/>
                      </a:lnTo>
                      <a:close/>
                      <a:moveTo>
                        <a:pt x="16" y="0"/>
                      </a:moveTo>
                      <a:lnTo>
                        <a:pt x="145" y="0"/>
                      </a:lnTo>
                      <a:lnTo>
                        <a:pt x="150" y="1"/>
                      </a:lnTo>
                      <a:lnTo>
                        <a:pt x="154" y="3"/>
                      </a:lnTo>
                      <a:lnTo>
                        <a:pt x="158" y="6"/>
                      </a:lnTo>
                      <a:lnTo>
                        <a:pt x="159" y="11"/>
                      </a:lnTo>
                      <a:lnTo>
                        <a:pt x="161" y="16"/>
                      </a:lnTo>
                      <a:lnTo>
                        <a:pt x="161" y="144"/>
                      </a:lnTo>
                      <a:lnTo>
                        <a:pt x="159" y="149"/>
                      </a:lnTo>
                      <a:lnTo>
                        <a:pt x="158" y="154"/>
                      </a:lnTo>
                      <a:lnTo>
                        <a:pt x="154" y="157"/>
                      </a:lnTo>
                      <a:lnTo>
                        <a:pt x="150" y="158"/>
                      </a:lnTo>
                      <a:lnTo>
                        <a:pt x="145" y="160"/>
                      </a:lnTo>
                      <a:lnTo>
                        <a:pt x="16" y="160"/>
                      </a:lnTo>
                      <a:lnTo>
                        <a:pt x="12" y="158"/>
                      </a:lnTo>
                      <a:lnTo>
                        <a:pt x="7" y="157"/>
                      </a:lnTo>
                      <a:lnTo>
                        <a:pt x="4" y="154"/>
                      </a:lnTo>
                      <a:lnTo>
                        <a:pt x="2" y="149"/>
                      </a:lnTo>
                      <a:lnTo>
                        <a:pt x="0" y="144"/>
                      </a:lnTo>
                      <a:lnTo>
                        <a:pt x="0" y="16"/>
                      </a:lnTo>
                      <a:lnTo>
                        <a:pt x="2" y="11"/>
                      </a:lnTo>
                      <a:lnTo>
                        <a:pt x="4" y="6"/>
                      </a:lnTo>
                      <a:lnTo>
                        <a:pt x="7" y="3"/>
                      </a:lnTo>
                      <a:lnTo>
                        <a:pt x="12" y="1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82" name="Rectangle 305">
                  <a:extLst>
                    <a:ext uri="{FF2B5EF4-FFF2-40B4-BE49-F238E27FC236}">
                      <a16:creationId xmlns:a16="http://schemas.microsoft.com/office/drawing/2014/main" id="{05E6EC82-4329-4B4B-94BC-20EC70F291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83" name="Freeform 306">
                  <a:extLst>
                    <a:ext uri="{FF2B5EF4-FFF2-40B4-BE49-F238E27FC236}">
                      <a16:creationId xmlns:a16="http://schemas.microsoft.com/office/drawing/2014/main" id="{1DC2F3BF-2FE1-457B-AC1C-09F993D6940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252236" y="5377122"/>
                  <a:ext cx="172097" cy="172097"/>
                </a:xfrm>
                <a:custGeom>
                  <a:avLst/>
                  <a:gdLst>
                    <a:gd name="T0" fmla="*/ 32 w 161"/>
                    <a:gd name="T1" fmla="*/ 33 h 161"/>
                    <a:gd name="T2" fmla="*/ 32 w 161"/>
                    <a:gd name="T3" fmla="*/ 129 h 161"/>
                    <a:gd name="T4" fmla="*/ 129 w 161"/>
                    <a:gd name="T5" fmla="*/ 129 h 161"/>
                    <a:gd name="T6" fmla="*/ 129 w 161"/>
                    <a:gd name="T7" fmla="*/ 33 h 161"/>
                    <a:gd name="T8" fmla="*/ 32 w 161"/>
                    <a:gd name="T9" fmla="*/ 33 h 161"/>
                    <a:gd name="T10" fmla="*/ 16 w 161"/>
                    <a:gd name="T11" fmla="*/ 0 h 161"/>
                    <a:gd name="T12" fmla="*/ 145 w 161"/>
                    <a:gd name="T13" fmla="*/ 0 h 161"/>
                    <a:gd name="T14" fmla="*/ 150 w 161"/>
                    <a:gd name="T15" fmla="*/ 0 h 161"/>
                    <a:gd name="T16" fmla="*/ 154 w 161"/>
                    <a:gd name="T17" fmla="*/ 4 h 161"/>
                    <a:gd name="T18" fmla="*/ 158 w 161"/>
                    <a:gd name="T19" fmla="*/ 7 h 161"/>
                    <a:gd name="T20" fmla="*/ 159 w 161"/>
                    <a:gd name="T21" fmla="*/ 12 h 161"/>
                    <a:gd name="T22" fmla="*/ 161 w 161"/>
                    <a:gd name="T23" fmla="*/ 16 h 161"/>
                    <a:gd name="T24" fmla="*/ 161 w 161"/>
                    <a:gd name="T25" fmla="*/ 145 h 161"/>
                    <a:gd name="T26" fmla="*/ 159 w 161"/>
                    <a:gd name="T27" fmla="*/ 150 h 161"/>
                    <a:gd name="T28" fmla="*/ 158 w 161"/>
                    <a:gd name="T29" fmla="*/ 154 h 161"/>
                    <a:gd name="T30" fmla="*/ 154 w 161"/>
                    <a:gd name="T31" fmla="*/ 158 h 161"/>
                    <a:gd name="T32" fmla="*/ 150 w 161"/>
                    <a:gd name="T33" fmla="*/ 159 h 161"/>
                    <a:gd name="T34" fmla="*/ 145 w 161"/>
                    <a:gd name="T35" fmla="*/ 161 h 161"/>
                    <a:gd name="T36" fmla="*/ 16 w 161"/>
                    <a:gd name="T37" fmla="*/ 161 h 161"/>
                    <a:gd name="T38" fmla="*/ 12 w 161"/>
                    <a:gd name="T39" fmla="*/ 159 h 161"/>
                    <a:gd name="T40" fmla="*/ 7 w 161"/>
                    <a:gd name="T41" fmla="*/ 158 h 161"/>
                    <a:gd name="T42" fmla="*/ 4 w 161"/>
                    <a:gd name="T43" fmla="*/ 154 h 161"/>
                    <a:gd name="T44" fmla="*/ 2 w 161"/>
                    <a:gd name="T45" fmla="*/ 150 h 161"/>
                    <a:gd name="T46" fmla="*/ 0 w 161"/>
                    <a:gd name="T47" fmla="*/ 145 h 161"/>
                    <a:gd name="T48" fmla="*/ 0 w 161"/>
                    <a:gd name="T49" fmla="*/ 16 h 161"/>
                    <a:gd name="T50" fmla="*/ 2 w 161"/>
                    <a:gd name="T51" fmla="*/ 12 h 161"/>
                    <a:gd name="T52" fmla="*/ 4 w 161"/>
                    <a:gd name="T53" fmla="*/ 7 h 161"/>
                    <a:gd name="T54" fmla="*/ 7 w 161"/>
                    <a:gd name="T55" fmla="*/ 4 h 161"/>
                    <a:gd name="T56" fmla="*/ 12 w 161"/>
                    <a:gd name="T57" fmla="*/ 0 h 161"/>
                    <a:gd name="T58" fmla="*/ 16 w 161"/>
                    <a:gd name="T59" fmla="*/ 0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61" h="161">
                      <a:moveTo>
                        <a:pt x="32" y="33"/>
                      </a:moveTo>
                      <a:lnTo>
                        <a:pt x="32" y="129"/>
                      </a:lnTo>
                      <a:lnTo>
                        <a:pt x="129" y="129"/>
                      </a:lnTo>
                      <a:lnTo>
                        <a:pt x="129" y="33"/>
                      </a:lnTo>
                      <a:lnTo>
                        <a:pt x="32" y="33"/>
                      </a:lnTo>
                      <a:close/>
                      <a:moveTo>
                        <a:pt x="16" y="0"/>
                      </a:moveTo>
                      <a:lnTo>
                        <a:pt x="145" y="0"/>
                      </a:lnTo>
                      <a:lnTo>
                        <a:pt x="150" y="0"/>
                      </a:lnTo>
                      <a:lnTo>
                        <a:pt x="154" y="4"/>
                      </a:lnTo>
                      <a:lnTo>
                        <a:pt x="158" y="7"/>
                      </a:lnTo>
                      <a:lnTo>
                        <a:pt x="159" y="12"/>
                      </a:lnTo>
                      <a:lnTo>
                        <a:pt x="161" y="16"/>
                      </a:lnTo>
                      <a:lnTo>
                        <a:pt x="161" y="145"/>
                      </a:lnTo>
                      <a:lnTo>
                        <a:pt x="159" y="150"/>
                      </a:lnTo>
                      <a:lnTo>
                        <a:pt x="158" y="154"/>
                      </a:lnTo>
                      <a:lnTo>
                        <a:pt x="154" y="158"/>
                      </a:lnTo>
                      <a:lnTo>
                        <a:pt x="150" y="159"/>
                      </a:lnTo>
                      <a:lnTo>
                        <a:pt x="145" y="161"/>
                      </a:lnTo>
                      <a:lnTo>
                        <a:pt x="16" y="161"/>
                      </a:lnTo>
                      <a:lnTo>
                        <a:pt x="12" y="159"/>
                      </a:lnTo>
                      <a:lnTo>
                        <a:pt x="7" y="158"/>
                      </a:lnTo>
                      <a:lnTo>
                        <a:pt x="4" y="154"/>
                      </a:lnTo>
                      <a:lnTo>
                        <a:pt x="2" y="150"/>
                      </a:lnTo>
                      <a:lnTo>
                        <a:pt x="0" y="145"/>
                      </a:lnTo>
                      <a:lnTo>
                        <a:pt x="0" y="16"/>
                      </a:lnTo>
                      <a:lnTo>
                        <a:pt x="2" y="12"/>
                      </a:lnTo>
                      <a:lnTo>
                        <a:pt x="4" y="7"/>
                      </a:lnTo>
                      <a:lnTo>
                        <a:pt x="7" y="4"/>
                      </a:lnTo>
                      <a:lnTo>
                        <a:pt x="12" y="0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84" name="Rectangle 307">
                  <a:extLst>
                    <a:ext uri="{FF2B5EF4-FFF2-40B4-BE49-F238E27FC236}">
                      <a16:creationId xmlns:a16="http://schemas.microsoft.com/office/drawing/2014/main" id="{C036BD18-A05B-45B4-BCF4-B6E6F919F9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85" name="Freeform 308">
                  <a:extLst>
                    <a:ext uri="{FF2B5EF4-FFF2-40B4-BE49-F238E27FC236}">
                      <a16:creationId xmlns:a16="http://schemas.microsoft.com/office/drawing/2014/main" id="{56D05283-CCEC-4C5D-A675-28E8F904AF9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630853" y="5377120"/>
                  <a:ext cx="172096" cy="172096"/>
                </a:xfrm>
                <a:custGeom>
                  <a:avLst/>
                  <a:gdLst>
                    <a:gd name="T0" fmla="*/ 32 w 160"/>
                    <a:gd name="T1" fmla="*/ 33 h 161"/>
                    <a:gd name="T2" fmla="*/ 32 w 160"/>
                    <a:gd name="T3" fmla="*/ 129 h 161"/>
                    <a:gd name="T4" fmla="*/ 128 w 160"/>
                    <a:gd name="T5" fmla="*/ 129 h 161"/>
                    <a:gd name="T6" fmla="*/ 128 w 160"/>
                    <a:gd name="T7" fmla="*/ 33 h 161"/>
                    <a:gd name="T8" fmla="*/ 32 w 160"/>
                    <a:gd name="T9" fmla="*/ 33 h 161"/>
                    <a:gd name="T10" fmla="*/ 16 w 160"/>
                    <a:gd name="T11" fmla="*/ 0 h 161"/>
                    <a:gd name="T12" fmla="*/ 144 w 160"/>
                    <a:gd name="T13" fmla="*/ 0 h 161"/>
                    <a:gd name="T14" fmla="*/ 149 w 160"/>
                    <a:gd name="T15" fmla="*/ 0 h 161"/>
                    <a:gd name="T16" fmla="*/ 154 w 160"/>
                    <a:gd name="T17" fmla="*/ 4 h 161"/>
                    <a:gd name="T18" fmla="*/ 157 w 160"/>
                    <a:gd name="T19" fmla="*/ 7 h 161"/>
                    <a:gd name="T20" fmla="*/ 160 w 160"/>
                    <a:gd name="T21" fmla="*/ 12 h 161"/>
                    <a:gd name="T22" fmla="*/ 160 w 160"/>
                    <a:gd name="T23" fmla="*/ 16 h 161"/>
                    <a:gd name="T24" fmla="*/ 160 w 160"/>
                    <a:gd name="T25" fmla="*/ 145 h 161"/>
                    <a:gd name="T26" fmla="*/ 160 w 160"/>
                    <a:gd name="T27" fmla="*/ 150 h 161"/>
                    <a:gd name="T28" fmla="*/ 157 w 160"/>
                    <a:gd name="T29" fmla="*/ 154 h 161"/>
                    <a:gd name="T30" fmla="*/ 154 w 160"/>
                    <a:gd name="T31" fmla="*/ 158 h 161"/>
                    <a:gd name="T32" fmla="*/ 149 w 160"/>
                    <a:gd name="T33" fmla="*/ 159 h 161"/>
                    <a:gd name="T34" fmla="*/ 144 w 160"/>
                    <a:gd name="T35" fmla="*/ 161 h 161"/>
                    <a:gd name="T36" fmla="*/ 16 w 160"/>
                    <a:gd name="T37" fmla="*/ 161 h 161"/>
                    <a:gd name="T38" fmla="*/ 11 w 160"/>
                    <a:gd name="T39" fmla="*/ 159 h 161"/>
                    <a:gd name="T40" fmla="*/ 6 w 160"/>
                    <a:gd name="T41" fmla="*/ 158 h 161"/>
                    <a:gd name="T42" fmla="*/ 3 w 160"/>
                    <a:gd name="T43" fmla="*/ 154 h 161"/>
                    <a:gd name="T44" fmla="*/ 1 w 160"/>
                    <a:gd name="T45" fmla="*/ 150 h 161"/>
                    <a:gd name="T46" fmla="*/ 0 w 160"/>
                    <a:gd name="T47" fmla="*/ 145 h 161"/>
                    <a:gd name="T48" fmla="*/ 0 w 160"/>
                    <a:gd name="T49" fmla="*/ 16 h 161"/>
                    <a:gd name="T50" fmla="*/ 1 w 160"/>
                    <a:gd name="T51" fmla="*/ 12 h 161"/>
                    <a:gd name="T52" fmla="*/ 3 w 160"/>
                    <a:gd name="T53" fmla="*/ 7 h 161"/>
                    <a:gd name="T54" fmla="*/ 6 w 160"/>
                    <a:gd name="T55" fmla="*/ 4 h 161"/>
                    <a:gd name="T56" fmla="*/ 11 w 160"/>
                    <a:gd name="T57" fmla="*/ 0 h 161"/>
                    <a:gd name="T58" fmla="*/ 16 w 160"/>
                    <a:gd name="T59" fmla="*/ 0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60" h="161">
                      <a:moveTo>
                        <a:pt x="32" y="33"/>
                      </a:moveTo>
                      <a:lnTo>
                        <a:pt x="32" y="129"/>
                      </a:lnTo>
                      <a:lnTo>
                        <a:pt x="128" y="129"/>
                      </a:lnTo>
                      <a:lnTo>
                        <a:pt x="128" y="33"/>
                      </a:lnTo>
                      <a:lnTo>
                        <a:pt x="32" y="33"/>
                      </a:lnTo>
                      <a:close/>
                      <a:moveTo>
                        <a:pt x="16" y="0"/>
                      </a:moveTo>
                      <a:lnTo>
                        <a:pt x="144" y="0"/>
                      </a:lnTo>
                      <a:lnTo>
                        <a:pt x="149" y="0"/>
                      </a:lnTo>
                      <a:lnTo>
                        <a:pt x="154" y="4"/>
                      </a:lnTo>
                      <a:lnTo>
                        <a:pt x="157" y="7"/>
                      </a:lnTo>
                      <a:lnTo>
                        <a:pt x="160" y="12"/>
                      </a:lnTo>
                      <a:lnTo>
                        <a:pt x="160" y="16"/>
                      </a:lnTo>
                      <a:lnTo>
                        <a:pt x="160" y="145"/>
                      </a:lnTo>
                      <a:lnTo>
                        <a:pt x="160" y="150"/>
                      </a:lnTo>
                      <a:lnTo>
                        <a:pt x="157" y="154"/>
                      </a:lnTo>
                      <a:lnTo>
                        <a:pt x="154" y="158"/>
                      </a:lnTo>
                      <a:lnTo>
                        <a:pt x="149" y="159"/>
                      </a:lnTo>
                      <a:lnTo>
                        <a:pt x="144" y="161"/>
                      </a:lnTo>
                      <a:lnTo>
                        <a:pt x="16" y="161"/>
                      </a:lnTo>
                      <a:lnTo>
                        <a:pt x="11" y="159"/>
                      </a:lnTo>
                      <a:lnTo>
                        <a:pt x="6" y="158"/>
                      </a:lnTo>
                      <a:lnTo>
                        <a:pt x="3" y="154"/>
                      </a:lnTo>
                      <a:lnTo>
                        <a:pt x="1" y="150"/>
                      </a:lnTo>
                      <a:lnTo>
                        <a:pt x="0" y="145"/>
                      </a:lnTo>
                      <a:lnTo>
                        <a:pt x="0" y="16"/>
                      </a:lnTo>
                      <a:lnTo>
                        <a:pt x="1" y="12"/>
                      </a:lnTo>
                      <a:lnTo>
                        <a:pt x="3" y="7"/>
                      </a:lnTo>
                      <a:lnTo>
                        <a:pt x="6" y="4"/>
                      </a:lnTo>
                      <a:lnTo>
                        <a:pt x="11" y="0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86" name="Rectangle 309">
                  <a:extLst>
                    <a:ext uri="{FF2B5EF4-FFF2-40B4-BE49-F238E27FC236}">
                      <a16:creationId xmlns:a16="http://schemas.microsoft.com/office/drawing/2014/main" id="{DF5A531A-51FC-4AA4-90B3-4432A1D648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87" name="Rectangle 310">
                  <a:extLst>
                    <a:ext uri="{FF2B5EF4-FFF2-40B4-BE49-F238E27FC236}">
                      <a16:creationId xmlns:a16="http://schemas.microsoft.com/office/drawing/2014/main" id="{10486276-921E-491D-A679-792AD27E65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893413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88" name="Rectangle 311">
                  <a:extLst>
                    <a:ext uri="{FF2B5EF4-FFF2-40B4-BE49-F238E27FC236}">
                      <a16:creationId xmlns:a16="http://schemas.microsoft.com/office/drawing/2014/main" id="{E0DF24E5-C720-44EA-B137-3D33D5B7F9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44800" y="5858993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89" name="Rectangle 312">
                  <a:extLst>
                    <a:ext uri="{FF2B5EF4-FFF2-40B4-BE49-F238E27FC236}">
                      <a16:creationId xmlns:a16="http://schemas.microsoft.com/office/drawing/2014/main" id="{0A153230-9B1D-4CF7-A3C1-E23800B706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90" name="Rectangle 313">
                  <a:extLst>
                    <a:ext uri="{FF2B5EF4-FFF2-40B4-BE49-F238E27FC236}">
                      <a16:creationId xmlns:a16="http://schemas.microsoft.com/office/drawing/2014/main" id="{A75F9317-05FF-4301-9132-F3E7F5735E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91" name="Rectangle 314">
                  <a:extLst>
                    <a:ext uri="{FF2B5EF4-FFF2-40B4-BE49-F238E27FC236}">
                      <a16:creationId xmlns:a16="http://schemas.microsoft.com/office/drawing/2014/main" id="{8DE2E1E0-73A9-4C80-99FF-8BCF7EC7BA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92" name="Rectangle 315">
                  <a:extLst>
                    <a:ext uri="{FF2B5EF4-FFF2-40B4-BE49-F238E27FC236}">
                      <a16:creationId xmlns:a16="http://schemas.microsoft.com/office/drawing/2014/main" id="{B555F8FA-1ACC-477C-B43A-C6CE135AC0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75962" y="5858993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93" name="Rectangle 316">
                  <a:extLst>
                    <a:ext uri="{FF2B5EF4-FFF2-40B4-BE49-F238E27FC236}">
                      <a16:creationId xmlns:a16="http://schemas.microsoft.com/office/drawing/2014/main" id="{3EC25F8F-306E-446B-8466-9624C6440D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68526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94" name="Rectangle 317">
                  <a:extLst>
                    <a:ext uri="{FF2B5EF4-FFF2-40B4-BE49-F238E27FC236}">
                      <a16:creationId xmlns:a16="http://schemas.microsoft.com/office/drawing/2014/main" id="{BCC2A44C-CBBA-415C-A751-3D2EF7E155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4107" y="560084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95" name="Rectangle 318">
                  <a:extLst>
                    <a:ext uri="{FF2B5EF4-FFF2-40B4-BE49-F238E27FC236}">
                      <a16:creationId xmlns:a16="http://schemas.microsoft.com/office/drawing/2014/main" id="{0B0DFD79-83B2-47E9-AB07-51608ECAE6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96" name="Rectangle 319">
                  <a:extLst>
                    <a:ext uri="{FF2B5EF4-FFF2-40B4-BE49-F238E27FC236}">
                      <a16:creationId xmlns:a16="http://schemas.microsoft.com/office/drawing/2014/main" id="{AE4612F9-0644-4DB3-AC20-D7D7B02AD0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97" name="Rectangle 320">
                  <a:extLst>
                    <a:ext uri="{FF2B5EF4-FFF2-40B4-BE49-F238E27FC236}">
                      <a16:creationId xmlns:a16="http://schemas.microsoft.com/office/drawing/2014/main" id="{A71C64A2-1D24-466B-B6D9-4E2432C1DD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98" name="Rectangle 321">
                  <a:extLst>
                    <a:ext uri="{FF2B5EF4-FFF2-40B4-BE49-F238E27FC236}">
                      <a16:creationId xmlns:a16="http://schemas.microsoft.com/office/drawing/2014/main" id="{C2239643-DA7D-4087-A37F-B1E131494B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75962" y="5669687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99" name="Rectangle 322">
                  <a:extLst>
                    <a:ext uri="{FF2B5EF4-FFF2-40B4-BE49-F238E27FC236}">
                      <a16:creationId xmlns:a16="http://schemas.microsoft.com/office/drawing/2014/main" id="{C94DF38E-5945-4954-8D6C-9DAEAE283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00" name="Rectangle 323">
                  <a:extLst>
                    <a:ext uri="{FF2B5EF4-FFF2-40B4-BE49-F238E27FC236}">
                      <a16:creationId xmlns:a16="http://schemas.microsoft.com/office/drawing/2014/main" id="{D20D5B2A-559B-4CCD-AA89-B6083AA83A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01" name="Rectangle 324">
                  <a:extLst>
                    <a:ext uri="{FF2B5EF4-FFF2-40B4-BE49-F238E27FC236}">
                      <a16:creationId xmlns:a16="http://schemas.microsoft.com/office/drawing/2014/main" id="{C604D8B3-7D59-4F0B-A173-8BA14398C1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44800" y="5669687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02" name="Rectangle 325">
                  <a:extLst>
                    <a:ext uri="{FF2B5EF4-FFF2-40B4-BE49-F238E27FC236}">
                      <a16:creationId xmlns:a16="http://schemas.microsoft.com/office/drawing/2014/main" id="{ED6B646B-26AF-4032-B0F2-D973D7986C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03" name="Rectangle 326">
                  <a:extLst>
                    <a:ext uri="{FF2B5EF4-FFF2-40B4-BE49-F238E27FC236}">
                      <a16:creationId xmlns:a16="http://schemas.microsoft.com/office/drawing/2014/main" id="{EE70450E-111A-4839-A48F-25116C4104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04" name="Rectangle 327">
                  <a:extLst>
                    <a:ext uri="{FF2B5EF4-FFF2-40B4-BE49-F238E27FC236}">
                      <a16:creationId xmlns:a16="http://schemas.microsoft.com/office/drawing/2014/main" id="{6296C6D0-8888-43CD-B58A-7FAC552E8B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05" name="Rectangle 328">
                  <a:extLst>
                    <a:ext uri="{FF2B5EF4-FFF2-40B4-BE49-F238E27FC236}">
                      <a16:creationId xmlns:a16="http://schemas.microsoft.com/office/drawing/2014/main" id="{F9C2C3A3-A038-4351-BC18-8B8DD2548C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44800" y="560084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06" name="Rectangle 329">
                  <a:extLst>
                    <a:ext uri="{FF2B5EF4-FFF2-40B4-BE49-F238E27FC236}">
                      <a16:creationId xmlns:a16="http://schemas.microsoft.com/office/drawing/2014/main" id="{6F9B1292-31BE-4E2E-88A8-B0AAF7757D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07" name="Rectangle 330">
                  <a:extLst>
                    <a:ext uri="{FF2B5EF4-FFF2-40B4-BE49-F238E27FC236}">
                      <a16:creationId xmlns:a16="http://schemas.microsoft.com/office/drawing/2014/main" id="{E5FF01D2-C627-4871-9E9E-8A165E54B1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08" name="Rectangle 331">
                  <a:extLst>
                    <a:ext uri="{FF2B5EF4-FFF2-40B4-BE49-F238E27FC236}">
                      <a16:creationId xmlns:a16="http://schemas.microsoft.com/office/drawing/2014/main" id="{342D4EA0-7268-4B05-AB83-F48C42C387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09" name="Rectangle 332">
                  <a:extLst>
                    <a:ext uri="{FF2B5EF4-FFF2-40B4-BE49-F238E27FC236}">
                      <a16:creationId xmlns:a16="http://schemas.microsoft.com/office/drawing/2014/main" id="{99679D60-7D0D-4FE2-ACC3-2332820332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75962" y="560084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0" name="Rectangle 333">
                  <a:extLst>
                    <a:ext uri="{FF2B5EF4-FFF2-40B4-BE49-F238E27FC236}">
                      <a16:creationId xmlns:a16="http://schemas.microsoft.com/office/drawing/2014/main" id="{FA788762-0D40-48A0-8B22-BC04DB48BF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1" name="Rectangle 334">
                  <a:extLst>
                    <a:ext uri="{FF2B5EF4-FFF2-40B4-BE49-F238E27FC236}">
                      <a16:creationId xmlns:a16="http://schemas.microsoft.com/office/drawing/2014/main" id="{9244F583-7E80-40A4-822F-8A79608436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4107" y="5669687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2" name="Rectangle 335">
                  <a:extLst>
                    <a:ext uri="{FF2B5EF4-FFF2-40B4-BE49-F238E27FC236}">
                      <a16:creationId xmlns:a16="http://schemas.microsoft.com/office/drawing/2014/main" id="{C4CBB35F-D3EE-4109-99EA-FCE06921AB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52236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3" name="Rectangle 336">
                  <a:extLst>
                    <a:ext uri="{FF2B5EF4-FFF2-40B4-BE49-F238E27FC236}">
                      <a16:creationId xmlns:a16="http://schemas.microsoft.com/office/drawing/2014/main" id="{8E198CEF-75C3-4E32-8A8D-465C6CACF8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86655" y="5669687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4" name="Rectangle 337">
                  <a:extLst>
                    <a:ext uri="{FF2B5EF4-FFF2-40B4-BE49-F238E27FC236}">
                      <a16:creationId xmlns:a16="http://schemas.microsoft.com/office/drawing/2014/main" id="{3D53AF3D-0ADE-458D-A8E0-83852703A3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5" name="Rectangle 338">
                  <a:extLst>
                    <a:ext uri="{FF2B5EF4-FFF2-40B4-BE49-F238E27FC236}">
                      <a16:creationId xmlns:a16="http://schemas.microsoft.com/office/drawing/2014/main" id="{470F988C-8D1F-422A-AE11-F30FC816B0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6" name="Rectangle 339">
                  <a:extLst>
                    <a:ext uri="{FF2B5EF4-FFF2-40B4-BE49-F238E27FC236}">
                      <a16:creationId xmlns:a16="http://schemas.microsoft.com/office/drawing/2014/main" id="{F1AC39E8-075F-4776-9E2E-DE875BFD16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7" name="Rectangle 340">
                  <a:extLst>
                    <a:ext uri="{FF2B5EF4-FFF2-40B4-BE49-F238E27FC236}">
                      <a16:creationId xmlns:a16="http://schemas.microsoft.com/office/drawing/2014/main" id="{EC94CBF3-4101-40FC-995E-25174AB9B3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86655" y="560084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8" name="Rectangle 341">
                  <a:extLst>
                    <a:ext uri="{FF2B5EF4-FFF2-40B4-BE49-F238E27FC236}">
                      <a16:creationId xmlns:a16="http://schemas.microsoft.com/office/drawing/2014/main" id="{C518986B-4730-44C3-8738-5E6A47BDA2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377122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9" name="Rectangle 342">
                  <a:extLst>
                    <a:ext uri="{FF2B5EF4-FFF2-40B4-BE49-F238E27FC236}">
                      <a16:creationId xmlns:a16="http://schemas.microsoft.com/office/drawing/2014/main" id="{32224890-019A-48E7-A48F-B11F3E5F23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75962" y="5411542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0" name="Rectangle 343">
                  <a:extLst>
                    <a:ext uri="{FF2B5EF4-FFF2-40B4-BE49-F238E27FC236}">
                      <a16:creationId xmlns:a16="http://schemas.microsoft.com/office/drawing/2014/main" id="{0C5DC524-ED30-40AB-8C70-7AE2D44C08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1" name="Rectangle 344">
                  <a:extLst>
                    <a:ext uri="{FF2B5EF4-FFF2-40B4-BE49-F238E27FC236}">
                      <a16:creationId xmlns:a16="http://schemas.microsoft.com/office/drawing/2014/main" id="{B1F2C8FE-B1F6-4298-971D-6D0FB60A17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2" name="Rectangle 345">
                  <a:extLst>
                    <a:ext uri="{FF2B5EF4-FFF2-40B4-BE49-F238E27FC236}">
                      <a16:creationId xmlns:a16="http://schemas.microsoft.com/office/drawing/2014/main" id="{7696572C-0805-4825-A975-8F81B8D414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3" name="Rectangle 346">
                  <a:extLst>
                    <a:ext uri="{FF2B5EF4-FFF2-40B4-BE49-F238E27FC236}">
                      <a16:creationId xmlns:a16="http://schemas.microsoft.com/office/drawing/2014/main" id="{E7619028-5B85-47B9-9713-C21692ABB8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44800" y="5411542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cxnSp>
        <p:nvCxnSpPr>
          <p:cNvPr id="525" name="Прямая со стрелкой 524">
            <a:extLst>
              <a:ext uri="{FF2B5EF4-FFF2-40B4-BE49-F238E27FC236}">
                <a16:creationId xmlns:a16="http://schemas.microsoft.com/office/drawing/2014/main" id="{24518757-4D25-4329-9DF3-C3A8B62BA85B}"/>
              </a:ext>
            </a:extLst>
          </p:cNvPr>
          <p:cNvCxnSpPr>
            <a:cxnSpLocks/>
          </p:cNvCxnSpPr>
          <p:nvPr/>
        </p:nvCxnSpPr>
        <p:spPr>
          <a:xfrm flipV="1">
            <a:off x="6757448" y="1745095"/>
            <a:ext cx="0" cy="1008278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prstDash val="solid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7" name="Группа 526">
            <a:extLst>
              <a:ext uri="{FF2B5EF4-FFF2-40B4-BE49-F238E27FC236}">
                <a16:creationId xmlns:a16="http://schemas.microsoft.com/office/drawing/2014/main" id="{C37D63C9-625D-47F3-B8C9-FDE43E1E7081}"/>
              </a:ext>
            </a:extLst>
          </p:cNvPr>
          <p:cNvGrpSpPr/>
          <p:nvPr/>
        </p:nvGrpSpPr>
        <p:grpSpPr>
          <a:xfrm>
            <a:off x="9830378" y="1749811"/>
            <a:ext cx="430340" cy="980380"/>
            <a:chOff x="4430871" y="3288860"/>
            <a:chExt cx="430340" cy="980380"/>
          </a:xfrm>
        </p:grpSpPr>
        <p:cxnSp>
          <p:nvCxnSpPr>
            <p:cNvPr id="528" name="Прямая со стрелкой 527">
              <a:extLst>
                <a:ext uri="{FF2B5EF4-FFF2-40B4-BE49-F238E27FC236}">
                  <a16:creationId xmlns:a16="http://schemas.microsoft.com/office/drawing/2014/main" id="{C34F3EAE-BE98-47F2-90C7-2E3B271749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32415" y="3288860"/>
              <a:ext cx="13626" cy="980380"/>
            </a:xfrm>
            <a:prstGeom prst="straightConnector1">
              <a:avLst/>
            </a:prstGeom>
            <a:ln w="28575">
              <a:solidFill>
                <a:srgbClr val="3361AE"/>
              </a:solidFill>
              <a:prstDash val="solid"/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29" name="Группа 528">
              <a:extLst>
                <a:ext uri="{FF2B5EF4-FFF2-40B4-BE49-F238E27FC236}">
                  <a16:creationId xmlns:a16="http://schemas.microsoft.com/office/drawing/2014/main" id="{D7EFF58A-E272-4AB5-9BD5-5EEA40220305}"/>
                </a:ext>
              </a:extLst>
            </p:cNvPr>
            <p:cNvGrpSpPr/>
            <p:nvPr/>
          </p:nvGrpSpPr>
          <p:grpSpPr>
            <a:xfrm>
              <a:off x="4430871" y="3623446"/>
              <a:ext cx="430340" cy="430338"/>
              <a:chOff x="5328077" y="3651286"/>
              <a:chExt cx="430340" cy="430338"/>
            </a:xfrm>
          </p:grpSpPr>
          <p:sp>
            <p:nvSpPr>
              <p:cNvPr id="530" name="Овал 529">
                <a:extLst>
                  <a:ext uri="{FF2B5EF4-FFF2-40B4-BE49-F238E27FC236}">
                    <a16:creationId xmlns:a16="http://schemas.microsoft.com/office/drawing/2014/main" id="{FF8E6A00-3548-4FFA-9753-C98223160A14}"/>
                  </a:ext>
                </a:extLst>
              </p:cNvPr>
              <p:cNvSpPr/>
              <p:nvPr/>
            </p:nvSpPr>
            <p:spPr>
              <a:xfrm>
                <a:off x="5328077" y="3651286"/>
                <a:ext cx="430340" cy="43033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361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531" name="Группа 530">
                <a:extLst>
                  <a:ext uri="{FF2B5EF4-FFF2-40B4-BE49-F238E27FC236}">
                    <a16:creationId xmlns:a16="http://schemas.microsoft.com/office/drawing/2014/main" id="{7BE57099-81B4-4CD3-A983-6AD5862E16FC}"/>
                  </a:ext>
                </a:extLst>
              </p:cNvPr>
              <p:cNvGrpSpPr/>
              <p:nvPr/>
            </p:nvGrpSpPr>
            <p:grpSpPr>
              <a:xfrm>
                <a:off x="5441054" y="3757449"/>
                <a:ext cx="218011" cy="218011"/>
                <a:chOff x="7252236" y="5377122"/>
                <a:chExt cx="550710" cy="550710"/>
              </a:xfrm>
              <a:solidFill>
                <a:schemeClr val="tx1">
                  <a:lumMod val="85000"/>
                  <a:lumOff val="15000"/>
                </a:schemeClr>
              </a:solidFill>
            </p:grpSpPr>
            <p:sp>
              <p:nvSpPr>
                <p:cNvPr id="532" name="Freeform 302">
                  <a:extLst>
                    <a:ext uri="{FF2B5EF4-FFF2-40B4-BE49-F238E27FC236}">
                      <a16:creationId xmlns:a16="http://schemas.microsoft.com/office/drawing/2014/main" id="{367A4BA0-7D64-4029-9BFC-050EB8CB75A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630849" y="5755735"/>
                  <a:ext cx="172097" cy="172097"/>
                </a:xfrm>
                <a:custGeom>
                  <a:avLst/>
                  <a:gdLst>
                    <a:gd name="T0" fmla="*/ 32 w 160"/>
                    <a:gd name="T1" fmla="*/ 32 h 160"/>
                    <a:gd name="T2" fmla="*/ 32 w 160"/>
                    <a:gd name="T3" fmla="*/ 128 h 160"/>
                    <a:gd name="T4" fmla="*/ 128 w 160"/>
                    <a:gd name="T5" fmla="*/ 128 h 160"/>
                    <a:gd name="T6" fmla="*/ 128 w 160"/>
                    <a:gd name="T7" fmla="*/ 32 h 160"/>
                    <a:gd name="T8" fmla="*/ 32 w 160"/>
                    <a:gd name="T9" fmla="*/ 32 h 160"/>
                    <a:gd name="T10" fmla="*/ 16 w 160"/>
                    <a:gd name="T11" fmla="*/ 0 h 160"/>
                    <a:gd name="T12" fmla="*/ 144 w 160"/>
                    <a:gd name="T13" fmla="*/ 0 h 160"/>
                    <a:gd name="T14" fmla="*/ 149 w 160"/>
                    <a:gd name="T15" fmla="*/ 1 h 160"/>
                    <a:gd name="T16" fmla="*/ 154 w 160"/>
                    <a:gd name="T17" fmla="*/ 3 h 160"/>
                    <a:gd name="T18" fmla="*/ 157 w 160"/>
                    <a:gd name="T19" fmla="*/ 6 h 160"/>
                    <a:gd name="T20" fmla="*/ 160 w 160"/>
                    <a:gd name="T21" fmla="*/ 11 h 160"/>
                    <a:gd name="T22" fmla="*/ 160 w 160"/>
                    <a:gd name="T23" fmla="*/ 16 h 160"/>
                    <a:gd name="T24" fmla="*/ 160 w 160"/>
                    <a:gd name="T25" fmla="*/ 144 h 160"/>
                    <a:gd name="T26" fmla="*/ 160 w 160"/>
                    <a:gd name="T27" fmla="*/ 149 h 160"/>
                    <a:gd name="T28" fmla="*/ 157 w 160"/>
                    <a:gd name="T29" fmla="*/ 154 h 160"/>
                    <a:gd name="T30" fmla="*/ 154 w 160"/>
                    <a:gd name="T31" fmla="*/ 157 h 160"/>
                    <a:gd name="T32" fmla="*/ 149 w 160"/>
                    <a:gd name="T33" fmla="*/ 158 h 160"/>
                    <a:gd name="T34" fmla="*/ 144 w 160"/>
                    <a:gd name="T35" fmla="*/ 160 h 160"/>
                    <a:gd name="T36" fmla="*/ 16 w 160"/>
                    <a:gd name="T37" fmla="*/ 160 h 160"/>
                    <a:gd name="T38" fmla="*/ 11 w 160"/>
                    <a:gd name="T39" fmla="*/ 158 h 160"/>
                    <a:gd name="T40" fmla="*/ 6 w 160"/>
                    <a:gd name="T41" fmla="*/ 157 h 160"/>
                    <a:gd name="T42" fmla="*/ 3 w 160"/>
                    <a:gd name="T43" fmla="*/ 154 h 160"/>
                    <a:gd name="T44" fmla="*/ 1 w 160"/>
                    <a:gd name="T45" fmla="*/ 149 h 160"/>
                    <a:gd name="T46" fmla="*/ 0 w 160"/>
                    <a:gd name="T47" fmla="*/ 144 h 160"/>
                    <a:gd name="T48" fmla="*/ 0 w 160"/>
                    <a:gd name="T49" fmla="*/ 16 h 160"/>
                    <a:gd name="T50" fmla="*/ 1 w 160"/>
                    <a:gd name="T51" fmla="*/ 11 h 160"/>
                    <a:gd name="T52" fmla="*/ 3 w 160"/>
                    <a:gd name="T53" fmla="*/ 6 h 160"/>
                    <a:gd name="T54" fmla="*/ 6 w 160"/>
                    <a:gd name="T55" fmla="*/ 3 h 160"/>
                    <a:gd name="T56" fmla="*/ 11 w 160"/>
                    <a:gd name="T57" fmla="*/ 1 h 160"/>
                    <a:gd name="T58" fmla="*/ 16 w 160"/>
                    <a:gd name="T59" fmla="*/ 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60" h="160">
                      <a:moveTo>
                        <a:pt x="32" y="32"/>
                      </a:moveTo>
                      <a:lnTo>
                        <a:pt x="32" y="128"/>
                      </a:lnTo>
                      <a:lnTo>
                        <a:pt x="128" y="128"/>
                      </a:lnTo>
                      <a:lnTo>
                        <a:pt x="128" y="32"/>
                      </a:lnTo>
                      <a:lnTo>
                        <a:pt x="32" y="32"/>
                      </a:lnTo>
                      <a:close/>
                      <a:moveTo>
                        <a:pt x="16" y="0"/>
                      </a:moveTo>
                      <a:lnTo>
                        <a:pt x="144" y="0"/>
                      </a:lnTo>
                      <a:lnTo>
                        <a:pt x="149" y="1"/>
                      </a:lnTo>
                      <a:lnTo>
                        <a:pt x="154" y="3"/>
                      </a:lnTo>
                      <a:lnTo>
                        <a:pt x="157" y="6"/>
                      </a:lnTo>
                      <a:lnTo>
                        <a:pt x="160" y="11"/>
                      </a:lnTo>
                      <a:lnTo>
                        <a:pt x="160" y="16"/>
                      </a:lnTo>
                      <a:lnTo>
                        <a:pt x="160" y="144"/>
                      </a:lnTo>
                      <a:lnTo>
                        <a:pt x="160" y="149"/>
                      </a:lnTo>
                      <a:lnTo>
                        <a:pt x="157" y="154"/>
                      </a:lnTo>
                      <a:lnTo>
                        <a:pt x="154" y="157"/>
                      </a:lnTo>
                      <a:lnTo>
                        <a:pt x="149" y="158"/>
                      </a:lnTo>
                      <a:lnTo>
                        <a:pt x="144" y="160"/>
                      </a:lnTo>
                      <a:lnTo>
                        <a:pt x="16" y="160"/>
                      </a:lnTo>
                      <a:lnTo>
                        <a:pt x="11" y="158"/>
                      </a:lnTo>
                      <a:lnTo>
                        <a:pt x="6" y="157"/>
                      </a:lnTo>
                      <a:lnTo>
                        <a:pt x="3" y="154"/>
                      </a:lnTo>
                      <a:lnTo>
                        <a:pt x="1" y="149"/>
                      </a:lnTo>
                      <a:lnTo>
                        <a:pt x="0" y="144"/>
                      </a:lnTo>
                      <a:lnTo>
                        <a:pt x="0" y="16"/>
                      </a:lnTo>
                      <a:lnTo>
                        <a:pt x="1" y="11"/>
                      </a:lnTo>
                      <a:lnTo>
                        <a:pt x="3" y="6"/>
                      </a:lnTo>
                      <a:lnTo>
                        <a:pt x="6" y="3"/>
                      </a:lnTo>
                      <a:lnTo>
                        <a:pt x="11" y="1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3" name="Rectangle 303">
                  <a:extLst>
                    <a:ext uri="{FF2B5EF4-FFF2-40B4-BE49-F238E27FC236}">
                      <a16:creationId xmlns:a16="http://schemas.microsoft.com/office/drawing/2014/main" id="{654C643E-3BB4-49CA-AE91-3D40A84684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4" name="Freeform 304">
                  <a:extLst>
                    <a:ext uri="{FF2B5EF4-FFF2-40B4-BE49-F238E27FC236}">
                      <a16:creationId xmlns:a16="http://schemas.microsoft.com/office/drawing/2014/main" id="{02CD6A6A-7265-40DF-BE56-DAA01E51E52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252236" y="5755735"/>
                  <a:ext cx="172097" cy="172097"/>
                </a:xfrm>
                <a:custGeom>
                  <a:avLst/>
                  <a:gdLst>
                    <a:gd name="T0" fmla="*/ 32 w 161"/>
                    <a:gd name="T1" fmla="*/ 32 h 160"/>
                    <a:gd name="T2" fmla="*/ 32 w 161"/>
                    <a:gd name="T3" fmla="*/ 128 h 160"/>
                    <a:gd name="T4" fmla="*/ 129 w 161"/>
                    <a:gd name="T5" fmla="*/ 128 h 160"/>
                    <a:gd name="T6" fmla="*/ 129 w 161"/>
                    <a:gd name="T7" fmla="*/ 32 h 160"/>
                    <a:gd name="T8" fmla="*/ 32 w 161"/>
                    <a:gd name="T9" fmla="*/ 32 h 160"/>
                    <a:gd name="T10" fmla="*/ 16 w 161"/>
                    <a:gd name="T11" fmla="*/ 0 h 160"/>
                    <a:gd name="T12" fmla="*/ 145 w 161"/>
                    <a:gd name="T13" fmla="*/ 0 h 160"/>
                    <a:gd name="T14" fmla="*/ 150 w 161"/>
                    <a:gd name="T15" fmla="*/ 1 h 160"/>
                    <a:gd name="T16" fmla="*/ 154 w 161"/>
                    <a:gd name="T17" fmla="*/ 3 h 160"/>
                    <a:gd name="T18" fmla="*/ 158 w 161"/>
                    <a:gd name="T19" fmla="*/ 6 h 160"/>
                    <a:gd name="T20" fmla="*/ 159 w 161"/>
                    <a:gd name="T21" fmla="*/ 11 h 160"/>
                    <a:gd name="T22" fmla="*/ 161 w 161"/>
                    <a:gd name="T23" fmla="*/ 16 h 160"/>
                    <a:gd name="T24" fmla="*/ 161 w 161"/>
                    <a:gd name="T25" fmla="*/ 144 h 160"/>
                    <a:gd name="T26" fmla="*/ 159 w 161"/>
                    <a:gd name="T27" fmla="*/ 149 h 160"/>
                    <a:gd name="T28" fmla="*/ 158 w 161"/>
                    <a:gd name="T29" fmla="*/ 154 h 160"/>
                    <a:gd name="T30" fmla="*/ 154 w 161"/>
                    <a:gd name="T31" fmla="*/ 157 h 160"/>
                    <a:gd name="T32" fmla="*/ 150 w 161"/>
                    <a:gd name="T33" fmla="*/ 158 h 160"/>
                    <a:gd name="T34" fmla="*/ 145 w 161"/>
                    <a:gd name="T35" fmla="*/ 160 h 160"/>
                    <a:gd name="T36" fmla="*/ 16 w 161"/>
                    <a:gd name="T37" fmla="*/ 160 h 160"/>
                    <a:gd name="T38" fmla="*/ 12 w 161"/>
                    <a:gd name="T39" fmla="*/ 158 h 160"/>
                    <a:gd name="T40" fmla="*/ 7 w 161"/>
                    <a:gd name="T41" fmla="*/ 157 h 160"/>
                    <a:gd name="T42" fmla="*/ 4 w 161"/>
                    <a:gd name="T43" fmla="*/ 154 h 160"/>
                    <a:gd name="T44" fmla="*/ 2 w 161"/>
                    <a:gd name="T45" fmla="*/ 149 h 160"/>
                    <a:gd name="T46" fmla="*/ 0 w 161"/>
                    <a:gd name="T47" fmla="*/ 144 h 160"/>
                    <a:gd name="T48" fmla="*/ 0 w 161"/>
                    <a:gd name="T49" fmla="*/ 16 h 160"/>
                    <a:gd name="T50" fmla="*/ 2 w 161"/>
                    <a:gd name="T51" fmla="*/ 11 h 160"/>
                    <a:gd name="T52" fmla="*/ 4 w 161"/>
                    <a:gd name="T53" fmla="*/ 6 h 160"/>
                    <a:gd name="T54" fmla="*/ 7 w 161"/>
                    <a:gd name="T55" fmla="*/ 3 h 160"/>
                    <a:gd name="T56" fmla="*/ 12 w 161"/>
                    <a:gd name="T57" fmla="*/ 1 h 160"/>
                    <a:gd name="T58" fmla="*/ 16 w 161"/>
                    <a:gd name="T59" fmla="*/ 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61" h="160">
                      <a:moveTo>
                        <a:pt x="32" y="32"/>
                      </a:moveTo>
                      <a:lnTo>
                        <a:pt x="32" y="128"/>
                      </a:lnTo>
                      <a:lnTo>
                        <a:pt x="129" y="128"/>
                      </a:lnTo>
                      <a:lnTo>
                        <a:pt x="129" y="32"/>
                      </a:lnTo>
                      <a:lnTo>
                        <a:pt x="32" y="32"/>
                      </a:lnTo>
                      <a:close/>
                      <a:moveTo>
                        <a:pt x="16" y="0"/>
                      </a:moveTo>
                      <a:lnTo>
                        <a:pt x="145" y="0"/>
                      </a:lnTo>
                      <a:lnTo>
                        <a:pt x="150" y="1"/>
                      </a:lnTo>
                      <a:lnTo>
                        <a:pt x="154" y="3"/>
                      </a:lnTo>
                      <a:lnTo>
                        <a:pt x="158" y="6"/>
                      </a:lnTo>
                      <a:lnTo>
                        <a:pt x="159" y="11"/>
                      </a:lnTo>
                      <a:lnTo>
                        <a:pt x="161" y="16"/>
                      </a:lnTo>
                      <a:lnTo>
                        <a:pt x="161" y="144"/>
                      </a:lnTo>
                      <a:lnTo>
                        <a:pt x="159" y="149"/>
                      </a:lnTo>
                      <a:lnTo>
                        <a:pt x="158" y="154"/>
                      </a:lnTo>
                      <a:lnTo>
                        <a:pt x="154" y="157"/>
                      </a:lnTo>
                      <a:lnTo>
                        <a:pt x="150" y="158"/>
                      </a:lnTo>
                      <a:lnTo>
                        <a:pt x="145" y="160"/>
                      </a:lnTo>
                      <a:lnTo>
                        <a:pt x="16" y="160"/>
                      </a:lnTo>
                      <a:lnTo>
                        <a:pt x="12" y="158"/>
                      </a:lnTo>
                      <a:lnTo>
                        <a:pt x="7" y="157"/>
                      </a:lnTo>
                      <a:lnTo>
                        <a:pt x="4" y="154"/>
                      </a:lnTo>
                      <a:lnTo>
                        <a:pt x="2" y="149"/>
                      </a:lnTo>
                      <a:lnTo>
                        <a:pt x="0" y="144"/>
                      </a:lnTo>
                      <a:lnTo>
                        <a:pt x="0" y="16"/>
                      </a:lnTo>
                      <a:lnTo>
                        <a:pt x="2" y="11"/>
                      </a:lnTo>
                      <a:lnTo>
                        <a:pt x="4" y="6"/>
                      </a:lnTo>
                      <a:lnTo>
                        <a:pt x="7" y="3"/>
                      </a:lnTo>
                      <a:lnTo>
                        <a:pt x="12" y="1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5" name="Rectangle 305">
                  <a:extLst>
                    <a:ext uri="{FF2B5EF4-FFF2-40B4-BE49-F238E27FC236}">
                      <a16:creationId xmlns:a16="http://schemas.microsoft.com/office/drawing/2014/main" id="{2E38A569-49BD-4096-A00B-3BA245EA5B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6" name="Freeform 306">
                  <a:extLst>
                    <a:ext uri="{FF2B5EF4-FFF2-40B4-BE49-F238E27FC236}">
                      <a16:creationId xmlns:a16="http://schemas.microsoft.com/office/drawing/2014/main" id="{0BCEFBD2-348A-41BB-8548-7EFE7F36C73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252236" y="5377122"/>
                  <a:ext cx="172097" cy="172097"/>
                </a:xfrm>
                <a:custGeom>
                  <a:avLst/>
                  <a:gdLst>
                    <a:gd name="T0" fmla="*/ 32 w 161"/>
                    <a:gd name="T1" fmla="*/ 33 h 161"/>
                    <a:gd name="T2" fmla="*/ 32 w 161"/>
                    <a:gd name="T3" fmla="*/ 129 h 161"/>
                    <a:gd name="T4" fmla="*/ 129 w 161"/>
                    <a:gd name="T5" fmla="*/ 129 h 161"/>
                    <a:gd name="T6" fmla="*/ 129 w 161"/>
                    <a:gd name="T7" fmla="*/ 33 h 161"/>
                    <a:gd name="T8" fmla="*/ 32 w 161"/>
                    <a:gd name="T9" fmla="*/ 33 h 161"/>
                    <a:gd name="T10" fmla="*/ 16 w 161"/>
                    <a:gd name="T11" fmla="*/ 0 h 161"/>
                    <a:gd name="T12" fmla="*/ 145 w 161"/>
                    <a:gd name="T13" fmla="*/ 0 h 161"/>
                    <a:gd name="T14" fmla="*/ 150 w 161"/>
                    <a:gd name="T15" fmla="*/ 0 h 161"/>
                    <a:gd name="T16" fmla="*/ 154 w 161"/>
                    <a:gd name="T17" fmla="*/ 4 h 161"/>
                    <a:gd name="T18" fmla="*/ 158 w 161"/>
                    <a:gd name="T19" fmla="*/ 7 h 161"/>
                    <a:gd name="T20" fmla="*/ 159 w 161"/>
                    <a:gd name="T21" fmla="*/ 12 h 161"/>
                    <a:gd name="T22" fmla="*/ 161 w 161"/>
                    <a:gd name="T23" fmla="*/ 16 h 161"/>
                    <a:gd name="T24" fmla="*/ 161 w 161"/>
                    <a:gd name="T25" fmla="*/ 145 h 161"/>
                    <a:gd name="T26" fmla="*/ 159 w 161"/>
                    <a:gd name="T27" fmla="*/ 150 h 161"/>
                    <a:gd name="T28" fmla="*/ 158 w 161"/>
                    <a:gd name="T29" fmla="*/ 154 h 161"/>
                    <a:gd name="T30" fmla="*/ 154 w 161"/>
                    <a:gd name="T31" fmla="*/ 158 h 161"/>
                    <a:gd name="T32" fmla="*/ 150 w 161"/>
                    <a:gd name="T33" fmla="*/ 159 h 161"/>
                    <a:gd name="T34" fmla="*/ 145 w 161"/>
                    <a:gd name="T35" fmla="*/ 161 h 161"/>
                    <a:gd name="T36" fmla="*/ 16 w 161"/>
                    <a:gd name="T37" fmla="*/ 161 h 161"/>
                    <a:gd name="T38" fmla="*/ 12 w 161"/>
                    <a:gd name="T39" fmla="*/ 159 h 161"/>
                    <a:gd name="T40" fmla="*/ 7 w 161"/>
                    <a:gd name="T41" fmla="*/ 158 h 161"/>
                    <a:gd name="T42" fmla="*/ 4 w 161"/>
                    <a:gd name="T43" fmla="*/ 154 h 161"/>
                    <a:gd name="T44" fmla="*/ 2 w 161"/>
                    <a:gd name="T45" fmla="*/ 150 h 161"/>
                    <a:gd name="T46" fmla="*/ 0 w 161"/>
                    <a:gd name="T47" fmla="*/ 145 h 161"/>
                    <a:gd name="T48" fmla="*/ 0 w 161"/>
                    <a:gd name="T49" fmla="*/ 16 h 161"/>
                    <a:gd name="T50" fmla="*/ 2 w 161"/>
                    <a:gd name="T51" fmla="*/ 12 h 161"/>
                    <a:gd name="T52" fmla="*/ 4 w 161"/>
                    <a:gd name="T53" fmla="*/ 7 h 161"/>
                    <a:gd name="T54" fmla="*/ 7 w 161"/>
                    <a:gd name="T55" fmla="*/ 4 h 161"/>
                    <a:gd name="T56" fmla="*/ 12 w 161"/>
                    <a:gd name="T57" fmla="*/ 0 h 161"/>
                    <a:gd name="T58" fmla="*/ 16 w 161"/>
                    <a:gd name="T59" fmla="*/ 0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61" h="161">
                      <a:moveTo>
                        <a:pt x="32" y="33"/>
                      </a:moveTo>
                      <a:lnTo>
                        <a:pt x="32" y="129"/>
                      </a:lnTo>
                      <a:lnTo>
                        <a:pt x="129" y="129"/>
                      </a:lnTo>
                      <a:lnTo>
                        <a:pt x="129" y="33"/>
                      </a:lnTo>
                      <a:lnTo>
                        <a:pt x="32" y="33"/>
                      </a:lnTo>
                      <a:close/>
                      <a:moveTo>
                        <a:pt x="16" y="0"/>
                      </a:moveTo>
                      <a:lnTo>
                        <a:pt x="145" y="0"/>
                      </a:lnTo>
                      <a:lnTo>
                        <a:pt x="150" y="0"/>
                      </a:lnTo>
                      <a:lnTo>
                        <a:pt x="154" y="4"/>
                      </a:lnTo>
                      <a:lnTo>
                        <a:pt x="158" y="7"/>
                      </a:lnTo>
                      <a:lnTo>
                        <a:pt x="159" y="12"/>
                      </a:lnTo>
                      <a:lnTo>
                        <a:pt x="161" y="16"/>
                      </a:lnTo>
                      <a:lnTo>
                        <a:pt x="161" y="145"/>
                      </a:lnTo>
                      <a:lnTo>
                        <a:pt x="159" y="150"/>
                      </a:lnTo>
                      <a:lnTo>
                        <a:pt x="158" y="154"/>
                      </a:lnTo>
                      <a:lnTo>
                        <a:pt x="154" y="158"/>
                      </a:lnTo>
                      <a:lnTo>
                        <a:pt x="150" y="159"/>
                      </a:lnTo>
                      <a:lnTo>
                        <a:pt x="145" y="161"/>
                      </a:lnTo>
                      <a:lnTo>
                        <a:pt x="16" y="161"/>
                      </a:lnTo>
                      <a:lnTo>
                        <a:pt x="12" y="159"/>
                      </a:lnTo>
                      <a:lnTo>
                        <a:pt x="7" y="158"/>
                      </a:lnTo>
                      <a:lnTo>
                        <a:pt x="4" y="154"/>
                      </a:lnTo>
                      <a:lnTo>
                        <a:pt x="2" y="150"/>
                      </a:lnTo>
                      <a:lnTo>
                        <a:pt x="0" y="145"/>
                      </a:lnTo>
                      <a:lnTo>
                        <a:pt x="0" y="16"/>
                      </a:lnTo>
                      <a:lnTo>
                        <a:pt x="2" y="12"/>
                      </a:lnTo>
                      <a:lnTo>
                        <a:pt x="4" y="7"/>
                      </a:lnTo>
                      <a:lnTo>
                        <a:pt x="7" y="4"/>
                      </a:lnTo>
                      <a:lnTo>
                        <a:pt x="12" y="0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7" name="Rectangle 307">
                  <a:extLst>
                    <a:ext uri="{FF2B5EF4-FFF2-40B4-BE49-F238E27FC236}">
                      <a16:creationId xmlns:a16="http://schemas.microsoft.com/office/drawing/2014/main" id="{5740BCAB-2615-480B-A6D9-0D82A0D3DE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8" name="Freeform 308">
                  <a:extLst>
                    <a:ext uri="{FF2B5EF4-FFF2-40B4-BE49-F238E27FC236}">
                      <a16:creationId xmlns:a16="http://schemas.microsoft.com/office/drawing/2014/main" id="{B14CF4C1-E51E-43E5-B031-BC14408E1AE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630849" y="5377122"/>
                  <a:ext cx="172097" cy="172097"/>
                </a:xfrm>
                <a:custGeom>
                  <a:avLst/>
                  <a:gdLst>
                    <a:gd name="T0" fmla="*/ 32 w 160"/>
                    <a:gd name="T1" fmla="*/ 33 h 161"/>
                    <a:gd name="T2" fmla="*/ 32 w 160"/>
                    <a:gd name="T3" fmla="*/ 129 h 161"/>
                    <a:gd name="T4" fmla="*/ 128 w 160"/>
                    <a:gd name="T5" fmla="*/ 129 h 161"/>
                    <a:gd name="T6" fmla="*/ 128 w 160"/>
                    <a:gd name="T7" fmla="*/ 33 h 161"/>
                    <a:gd name="T8" fmla="*/ 32 w 160"/>
                    <a:gd name="T9" fmla="*/ 33 h 161"/>
                    <a:gd name="T10" fmla="*/ 16 w 160"/>
                    <a:gd name="T11" fmla="*/ 0 h 161"/>
                    <a:gd name="T12" fmla="*/ 144 w 160"/>
                    <a:gd name="T13" fmla="*/ 0 h 161"/>
                    <a:gd name="T14" fmla="*/ 149 w 160"/>
                    <a:gd name="T15" fmla="*/ 0 h 161"/>
                    <a:gd name="T16" fmla="*/ 154 w 160"/>
                    <a:gd name="T17" fmla="*/ 4 h 161"/>
                    <a:gd name="T18" fmla="*/ 157 w 160"/>
                    <a:gd name="T19" fmla="*/ 7 h 161"/>
                    <a:gd name="T20" fmla="*/ 160 w 160"/>
                    <a:gd name="T21" fmla="*/ 12 h 161"/>
                    <a:gd name="T22" fmla="*/ 160 w 160"/>
                    <a:gd name="T23" fmla="*/ 16 h 161"/>
                    <a:gd name="T24" fmla="*/ 160 w 160"/>
                    <a:gd name="T25" fmla="*/ 145 h 161"/>
                    <a:gd name="T26" fmla="*/ 160 w 160"/>
                    <a:gd name="T27" fmla="*/ 150 h 161"/>
                    <a:gd name="T28" fmla="*/ 157 w 160"/>
                    <a:gd name="T29" fmla="*/ 154 h 161"/>
                    <a:gd name="T30" fmla="*/ 154 w 160"/>
                    <a:gd name="T31" fmla="*/ 158 h 161"/>
                    <a:gd name="T32" fmla="*/ 149 w 160"/>
                    <a:gd name="T33" fmla="*/ 159 h 161"/>
                    <a:gd name="T34" fmla="*/ 144 w 160"/>
                    <a:gd name="T35" fmla="*/ 161 h 161"/>
                    <a:gd name="T36" fmla="*/ 16 w 160"/>
                    <a:gd name="T37" fmla="*/ 161 h 161"/>
                    <a:gd name="T38" fmla="*/ 11 w 160"/>
                    <a:gd name="T39" fmla="*/ 159 h 161"/>
                    <a:gd name="T40" fmla="*/ 6 w 160"/>
                    <a:gd name="T41" fmla="*/ 158 h 161"/>
                    <a:gd name="T42" fmla="*/ 3 w 160"/>
                    <a:gd name="T43" fmla="*/ 154 h 161"/>
                    <a:gd name="T44" fmla="*/ 1 w 160"/>
                    <a:gd name="T45" fmla="*/ 150 h 161"/>
                    <a:gd name="T46" fmla="*/ 0 w 160"/>
                    <a:gd name="T47" fmla="*/ 145 h 161"/>
                    <a:gd name="T48" fmla="*/ 0 w 160"/>
                    <a:gd name="T49" fmla="*/ 16 h 161"/>
                    <a:gd name="T50" fmla="*/ 1 w 160"/>
                    <a:gd name="T51" fmla="*/ 12 h 161"/>
                    <a:gd name="T52" fmla="*/ 3 w 160"/>
                    <a:gd name="T53" fmla="*/ 7 h 161"/>
                    <a:gd name="T54" fmla="*/ 6 w 160"/>
                    <a:gd name="T55" fmla="*/ 4 h 161"/>
                    <a:gd name="T56" fmla="*/ 11 w 160"/>
                    <a:gd name="T57" fmla="*/ 0 h 161"/>
                    <a:gd name="T58" fmla="*/ 16 w 160"/>
                    <a:gd name="T59" fmla="*/ 0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60" h="161">
                      <a:moveTo>
                        <a:pt x="32" y="33"/>
                      </a:moveTo>
                      <a:lnTo>
                        <a:pt x="32" y="129"/>
                      </a:lnTo>
                      <a:lnTo>
                        <a:pt x="128" y="129"/>
                      </a:lnTo>
                      <a:lnTo>
                        <a:pt x="128" y="33"/>
                      </a:lnTo>
                      <a:lnTo>
                        <a:pt x="32" y="33"/>
                      </a:lnTo>
                      <a:close/>
                      <a:moveTo>
                        <a:pt x="16" y="0"/>
                      </a:moveTo>
                      <a:lnTo>
                        <a:pt x="144" y="0"/>
                      </a:lnTo>
                      <a:lnTo>
                        <a:pt x="149" y="0"/>
                      </a:lnTo>
                      <a:lnTo>
                        <a:pt x="154" y="4"/>
                      </a:lnTo>
                      <a:lnTo>
                        <a:pt x="157" y="7"/>
                      </a:lnTo>
                      <a:lnTo>
                        <a:pt x="160" y="12"/>
                      </a:lnTo>
                      <a:lnTo>
                        <a:pt x="160" y="16"/>
                      </a:lnTo>
                      <a:lnTo>
                        <a:pt x="160" y="145"/>
                      </a:lnTo>
                      <a:lnTo>
                        <a:pt x="160" y="150"/>
                      </a:lnTo>
                      <a:lnTo>
                        <a:pt x="157" y="154"/>
                      </a:lnTo>
                      <a:lnTo>
                        <a:pt x="154" y="158"/>
                      </a:lnTo>
                      <a:lnTo>
                        <a:pt x="149" y="159"/>
                      </a:lnTo>
                      <a:lnTo>
                        <a:pt x="144" y="161"/>
                      </a:lnTo>
                      <a:lnTo>
                        <a:pt x="16" y="161"/>
                      </a:lnTo>
                      <a:lnTo>
                        <a:pt x="11" y="159"/>
                      </a:lnTo>
                      <a:lnTo>
                        <a:pt x="6" y="158"/>
                      </a:lnTo>
                      <a:lnTo>
                        <a:pt x="3" y="154"/>
                      </a:lnTo>
                      <a:lnTo>
                        <a:pt x="1" y="150"/>
                      </a:lnTo>
                      <a:lnTo>
                        <a:pt x="0" y="145"/>
                      </a:lnTo>
                      <a:lnTo>
                        <a:pt x="0" y="16"/>
                      </a:lnTo>
                      <a:lnTo>
                        <a:pt x="1" y="12"/>
                      </a:lnTo>
                      <a:lnTo>
                        <a:pt x="3" y="7"/>
                      </a:lnTo>
                      <a:lnTo>
                        <a:pt x="6" y="4"/>
                      </a:lnTo>
                      <a:lnTo>
                        <a:pt x="11" y="0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39" name="Rectangle 309">
                  <a:extLst>
                    <a:ext uri="{FF2B5EF4-FFF2-40B4-BE49-F238E27FC236}">
                      <a16:creationId xmlns:a16="http://schemas.microsoft.com/office/drawing/2014/main" id="{116FA5C5-B436-4F09-A322-B15EC2CCD5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40" name="Rectangle 310">
                  <a:extLst>
                    <a:ext uri="{FF2B5EF4-FFF2-40B4-BE49-F238E27FC236}">
                      <a16:creationId xmlns:a16="http://schemas.microsoft.com/office/drawing/2014/main" id="{28909284-2877-454B-88CD-80B48C555C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893413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41" name="Rectangle 311">
                  <a:extLst>
                    <a:ext uri="{FF2B5EF4-FFF2-40B4-BE49-F238E27FC236}">
                      <a16:creationId xmlns:a16="http://schemas.microsoft.com/office/drawing/2014/main" id="{DA398AF3-8B28-4653-ADE9-1722C2A23C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44800" y="5858993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42" name="Rectangle 312">
                  <a:extLst>
                    <a:ext uri="{FF2B5EF4-FFF2-40B4-BE49-F238E27FC236}">
                      <a16:creationId xmlns:a16="http://schemas.microsoft.com/office/drawing/2014/main" id="{BC4E17C8-62DA-42B1-8BD5-756F17C91F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43" name="Rectangle 313">
                  <a:extLst>
                    <a:ext uri="{FF2B5EF4-FFF2-40B4-BE49-F238E27FC236}">
                      <a16:creationId xmlns:a16="http://schemas.microsoft.com/office/drawing/2014/main" id="{9AB89601-7129-463E-A7AC-61E60EAF36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44" name="Rectangle 314">
                  <a:extLst>
                    <a:ext uri="{FF2B5EF4-FFF2-40B4-BE49-F238E27FC236}">
                      <a16:creationId xmlns:a16="http://schemas.microsoft.com/office/drawing/2014/main" id="{C0C7A83E-0BD5-4254-B015-9F1B17F7D8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824574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45" name="Rectangle 315">
                  <a:extLst>
                    <a:ext uri="{FF2B5EF4-FFF2-40B4-BE49-F238E27FC236}">
                      <a16:creationId xmlns:a16="http://schemas.microsoft.com/office/drawing/2014/main" id="{5DB7F5D3-0ACF-4E2B-AEDF-30FAF92154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75962" y="5858993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46" name="Rectangle 316">
                  <a:extLst>
                    <a:ext uri="{FF2B5EF4-FFF2-40B4-BE49-F238E27FC236}">
                      <a16:creationId xmlns:a16="http://schemas.microsoft.com/office/drawing/2014/main" id="{06DACB55-46B0-41F3-824C-8CE950267C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68526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47" name="Rectangle 317">
                  <a:extLst>
                    <a:ext uri="{FF2B5EF4-FFF2-40B4-BE49-F238E27FC236}">
                      <a16:creationId xmlns:a16="http://schemas.microsoft.com/office/drawing/2014/main" id="{D6D43612-90A7-48EC-A9BB-1EF56C71ED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4107" y="560084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48" name="Rectangle 318">
                  <a:extLst>
                    <a:ext uri="{FF2B5EF4-FFF2-40B4-BE49-F238E27FC236}">
                      <a16:creationId xmlns:a16="http://schemas.microsoft.com/office/drawing/2014/main" id="{E682A938-45F6-4264-B9F9-83C06B35B6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49" name="Rectangle 319">
                  <a:extLst>
                    <a:ext uri="{FF2B5EF4-FFF2-40B4-BE49-F238E27FC236}">
                      <a16:creationId xmlns:a16="http://schemas.microsoft.com/office/drawing/2014/main" id="{1B123E9B-64AB-4456-B8EB-204052DAB6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50" name="Rectangle 320">
                  <a:extLst>
                    <a:ext uri="{FF2B5EF4-FFF2-40B4-BE49-F238E27FC236}">
                      <a16:creationId xmlns:a16="http://schemas.microsoft.com/office/drawing/2014/main" id="{72A06F77-1DA6-4FF5-9F7F-4B70198A8C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51" name="Rectangle 321">
                  <a:extLst>
                    <a:ext uri="{FF2B5EF4-FFF2-40B4-BE49-F238E27FC236}">
                      <a16:creationId xmlns:a16="http://schemas.microsoft.com/office/drawing/2014/main" id="{52FCAD45-ADFC-4417-A30F-B1293142F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75962" y="5669687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52" name="Rectangle 322">
                  <a:extLst>
                    <a:ext uri="{FF2B5EF4-FFF2-40B4-BE49-F238E27FC236}">
                      <a16:creationId xmlns:a16="http://schemas.microsoft.com/office/drawing/2014/main" id="{5DD68A39-4E37-4422-88D3-81891CCA87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53" name="Rectangle 323">
                  <a:extLst>
                    <a:ext uri="{FF2B5EF4-FFF2-40B4-BE49-F238E27FC236}">
                      <a16:creationId xmlns:a16="http://schemas.microsoft.com/office/drawing/2014/main" id="{786AA1EC-CAF3-49DC-91D9-50C09BCE35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54" name="Rectangle 324">
                  <a:extLst>
                    <a:ext uri="{FF2B5EF4-FFF2-40B4-BE49-F238E27FC236}">
                      <a16:creationId xmlns:a16="http://schemas.microsoft.com/office/drawing/2014/main" id="{641C9435-5887-48D5-A995-715185B921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44800" y="5669687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55" name="Rectangle 325">
                  <a:extLst>
                    <a:ext uri="{FF2B5EF4-FFF2-40B4-BE49-F238E27FC236}">
                      <a16:creationId xmlns:a16="http://schemas.microsoft.com/office/drawing/2014/main" id="{F18929FE-4670-4F14-B8B8-20753D6C48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56" name="Rectangle 326">
                  <a:extLst>
                    <a:ext uri="{FF2B5EF4-FFF2-40B4-BE49-F238E27FC236}">
                      <a16:creationId xmlns:a16="http://schemas.microsoft.com/office/drawing/2014/main" id="{8E8812BD-81C7-4030-9F2B-4689AD95E8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57" name="Rectangle 327">
                  <a:extLst>
                    <a:ext uri="{FF2B5EF4-FFF2-40B4-BE49-F238E27FC236}">
                      <a16:creationId xmlns:a16="http://schemas.microsoft.com/office/drawing/2014/main" id="{2959B65F-E02A-4D06-8117-2A15DD5A96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58" name="Rectangle 328">
                  <a:extLst>
                    <a:ext uri="{FF2B5EF4-FFF2-40B4-BE49-F238E27FC236}">
                      <a16:creationId xmlns:a16="http://schemas.microsoft.com/office/drawing/2014/main" id="{CF6ED624-9C4F-4627-9938-13D4D86137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44800" y="560084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59" name="Rectangle 329">
                  <a:extLst>
                    <a:ext uri="{FF2B5EF4-FFF2-40B4-BE49-F238E27FC236}">
                      <a16:creationId xmlns:a16="http://schemas.microsoft.com/office/drawing/2014/main" id="{BCB356ED-5912-4EEB-B71A-DD6CCB790B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60" name="Rectangle 330">
                  <a:extLst>
                    <a:ext uri="{FF2B5EF4-FFF2-40B4-BE49-F238E27FC236}">
                      <a16:creationId xmlns:a16="http://schemas.microsoft.com/office/drawing/2014/main" id="{E7A713C8-BC9D-4D3B-A2FA-DB4F04DD8D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61" name="Rectangle 331">
                  <a:extLst>
                    <a:ext uri="{FF2B5EF4-FFF2-40B4-BE49-F238E27FC236}">
                      <a16:creationId xmlns:a16="http://schemas.microsoft.com/office/drawing/2014/main" id="{118588F8-7287-40D0-8CDA-16F0D5FCDF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62" name="Rectangle 332">
                  <a:extLst>
                    <a:ext uri="{FF2B5EF4-FFF2-40B4-BE49-F238E27FC236}">
                      <a16:creationId xmlns:a16="http://schemas.microsoft.com/office/drawing/2014/main" id="{69CA2CEF-09EF-4A59-AD3A-2108E9A837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75962" y="560084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63" name="Rectangle 333">
                  <a:extLst>
                    <a:ext uri="{FF2B5EF4-FFF2-40B4-BE49-F238E27FC236}">
                      <a16:creationId xmlns:a16="http://schemas.microsoft.com/office/drawing/2014/main" id="{724F6663-F98A-4917-9AC3-83F4B2450F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99688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64" name="Rectangle 334">
                  <a:extLst>
                    <a:ext uri="{FF2B5EF4-FFF2-40B4-BE49-F238E27FC236}">
                      <a16:creationId xmlns:a16="http://schemas.microsoft.com/office/drawing/2014/main" id="{C049E74B-1472-458A-A3A2-FFA16B3F30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4107" y="5669687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65" name="Rectangle 335">
                  <a:extLst>
                    <a:ext uri="{FF2B5EF4-FFF2-40B4-BE49-F238E27FC236}">
                      <a16:creationId xmlns:a16="http://schemas.microsoft.com/office/drawing/2014/main" id="{6956F935-7054-4396-934D-636F8BAAA9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52236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66" name="Rectangle 336">
                  <a:extLst>
                    <a:ext uri="{FF2B5EF4-FFF2-40B4-BE49-F238E27FC236}">
                      <a16:creationId xmlns:a16="http://schemas.microsoft.com/office/drawing/2014/main" id="{302D5D24-D6B6-40AD-9D59-C6FFF1163B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86655" y="5669687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67" name="Rectangle 337">
                  <a:extLst>
                    <a:ext uri="{FF2B5EF4-FFF2-40B4-BE49-F238E27FC236}">
                      <a16:creationId xmlns:a16="http://schemas.microsoft.com/office/drawing/2014/main" id="{9D44E62D-8848-4433-85AD-D28F32E624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704106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68" name="Rectangle 338">
                  <a:extLst>
                    <a:ext uri="{FF2B5EF4-FFF2-40B4-BE49-F238E27FC236}">
                      <a16:creationId xmlns:a16="http://schemas.microsoft.com/office/drawing/2014/main" id="{B4A1F70F-377D-4361-BDA8-98A08D22F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63526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69" name="Rectangle 339">
                  <a:extLst>
                    <a:ext uri="{FF2B5EF4-FFF2-40B4-BE49-F238E27FC236}">
                      <a16:creationId xmlns:a16="http://schemas.microsoft.com/office/drawing/2014/main" id="{021F9C66-E795-47DE-AF43-F36B27F4C3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321075" y="5566429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70" name="Rectangle 340">
                  <a:extLst>
                    <a:ext uri="{FF2B5EF4-FFF2-40B4-BE49-F238E27FC236}">
                      <a16:creationId xmlns:a16="http://schemas.microsoft.com/office/drawing/2014/main" id="{29A834AD-0EC6-4E35-A00B-5CBE0658AB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86655" y="5600848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71" name="Rectangle 341">
                  <a:extLst>
                    <a:ext uri="{FF2B5EF4-FFF2-40B4-BE49-F238E27FC236}">
                      <a16:creationId xmlns:a16="http://schemas.microsoft.com/office/drawing/2014/main" id="{B1501D85-C5DF-4711-8C82-1E5170BE8C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377122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72" name="Rectangle 342">
                  <a:extLst>
                    <a:ext uri="{FF2B5EF4-FFF2-40B4-BE49-F238E27FC236}">
                      <a16:creationId xmlns:a16="http://schemas.microsoft.com/office/drawing/2014/main" id="{18698765-1975-4BA3-A318-D903A4D85D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75962" y="5411542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73" name="Rectangle 343">
                  <a:extLst>
                    <a:ext uri="{FF2B5EF4-FFF2-40B4-BE49-F238E27FC236}">
                      <a16:creationId xmlns:a16="http://schemas.microsoft.com/office/drawing/2014/main" id="{A6D2FC2C-F2F1-4D2B-A647-A374C943F1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41542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74" name="Rectangle 344">
                  <a:extLst>
                    <a:ext uri="{FF2B5EF4-FFF2-40B4-BE49-F238E27FC236}">
                      <a16:creationId xmlns:a16="http://schemas.microsoft.com/office/drawing/2014/main" id="{07B33D2E-82D4-4531-885B-133ABAB7A3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10381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75" name="Rectangle 345">
                  <a:extLst>
                    <a:ext uri="{FF2B5EF4-FFF2-40B4-BE49-F238E27FC236}">
                      <a16:creationId xmlns:a16="http://schemas.microsoft.com/office/drawing/2014/main" id="{7BA159EF-3D2C-4327-A5F2-01F30FE7D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9220" y="5445961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76" name="Rectangle 346">
                  <a:extLst>
                    <a:ext uri="{FF2B5EF4-FFF2-40B4-BE49-F238E27FC236}">
                      <a16:creationId xmlns:a16="http://schemas.microsoft.com/office/drawing/2014/main" id="{ACB1AF80-D4E3-42A2-9BA4-6A46512682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44800" y="5411542"/>
                  <a:ext cx="34419" cy="34419"/>
                </a:xfrm>
                <a:prstGeom prst="rect">
                  <a:avLst/>
                </a:prstGeom>
                <a:grpFill/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cxnSp>
        <p:nvCxnSpPr>
          <p:cNvPr id="578" name="Прямая со стрелкой 577">
            <a:extLst>
              <a:ext uri="{FF2B5EF4-FFF2-40B4-BE49-F238E27FC236}">
                <a16:creationId xmlns:a16="http://schemas.microsoft.com/office/drawing/2014/main" id="{39F8B7CD-8A83-4C04-B5D0-153345706416}"/>
              </a:ext>
            </a:extLst>
          </p:cNvPr>
          <p:cNvCxnSpPr>
            <a:cxnSpLocks/>
          </p:cNvCxnSpPr>
          <p:nvPr/>
        </p:nvCxnSpPr>
        <p:spPr>
          <a:xfrm flipV="1">
            <a:off x="9654418" y="1775761"/>
            <a:ext cx="0" cy="1008278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prstDash val="solid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Прямая со стрелкой 580">
            <a:extLst>
              <a:ext uri="{FF2B5EF4-FFF2-40B4-BE49-F238E27FC236}">
                <a16:creationId xmlns:a16="http://schemas.microsoft.com/office/drawing/2014/main" id="{DCABA60A-1C70-484C-879E-4F8741FFC36F}"/>
              </a:ext>
            </a:extLst>
          </p:cNvPr>
          <p:cNvCxnSpPr>
            <a:cxnSpLocks/>
          </p:cNvCxnSpPr>
          <p:nvPr/>
        </p:nvCxnSpPr>
        <p:spPr>
          <a:xfrm flipV="1">
            <a:off x="8956420" y="3537664"/>
            <a:ext cx="0" cy="1119948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prstDash val="solid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Прямая со стрелкой 583">
            <a:extLst>
              <a:ext uri="{FF2B5EF4-FFF2-40B4-BE49-F238E27FC236}">
                <a16:creationId xmlns:a16="http://schemas.microsoft.com/office/drawing/2014/main" id="{27EF51FF-394E-4425-B3AE-DD264E5AC3EF}"/>
              </a:ext>
            </a:extLst>
          </p:cNvPr>
          <p:cNvCxnSpPr>
            <a:cxnSpLocks/>
          </p:cNvCxnSpPr>
          <p:nvPr/>
        </p:nvCxnSpPr>
        <p:spPr>
          <a:xfrm flipV="1">
            <a:off x="6748077" y="3540104"/>
            <a:ext cx="0" cy="1119948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prstDash val="solid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7" name="Прямая со стрелкой 586">
            <a:extLst>
              <a:ext uri="{FF2B5EF4-FFF2-40B4-BE49-F238E27FC236}">
                <a16:creationId xmlns:a16="http://schemas.microsoft.com/office/drawing/2014/main" id="{71D42F6F-2CA7-474E-A7D1-A2AC402DC852}"/>
              </a:ext>
            </a:extLst>
          </p:cNvPr>
          <p:cNvCxnSpPr>
            <a:cxnSpLocks/>
          </p:cNvCxnSpPr>
          <p:nvPr/>
        </p:nvCxnSpPr>
        <p:spPr>
          <a:xfrm flipV="1">
            <a:off x="11293948" y="3551271"/>
            <a:ext cx="0" cy="1119948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9" name="Прямоугольник 598">
            <a:extLst>
              <a:ext uri="{FF2B5EF4-FFF2-40B4-BE49-F238E27FC236}">
                <a16:creationId xmlns:a16="http://schemas.microsoft.com/office/drawing/2014/main" id="{D3174352-ECDC-4D8C-B7D1-7F66A5572854}"/>
              </a:ext>
            </a:extLst>
          </p:cNvPr>
          <p:cNvSpPr/>
          <p:nvPr/>
        </p:nvSpPr>
        <p:spPr>
          <a:xfrm>
            <a:off x="40233" y="2707172"/>
            <a:ext cx="35433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u="sng" dirty="0">
                <a:solidFill>
                  <a:srgbClr val="C00000"/>
                </a:solidFill>
              </a:rPr>
              <a:t>1 октября 2019 года </a:t>
            </a:r>
            <a:r>
              <a:rPr lang="ru-RU" dirty="0"/>
              <a:t>лекарственные препараты семи </a:t>
            </a:r>
            <a:r>
              <a:rPr lang="ru-RU" dirty="0" err="1"/>
              <a:t>высокозатратных</a:t>
            </a:r>
            <a:r>
              <a:rPr lang="ru-RU" dirty="0"/>
              <a:t> нозологий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u="sng" dirty="0">
                <a:solidFill>
                  <a:srgbClr val="C00000"/>
                </a:solidFill>
              </a:rPr>
              <a:t>1 января 2020 года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                        </a:t>
            </a:r>
            <a:r>
              <a:rPr lang="ru-RU" dirty="0"/>
              <a:t>ВСЕ лекарственные препараты</a:t>
            </a:r>
          </a:p>
        </p:txBody>
      </p:sp>
      <p:sp>
        <p:nvSpPr>
          <p:cNvPr id="600" name="Прямоугольник 599">
            <a:extLst>
              <a:ext uri="{FF2B5EF4-FFF2-40B4-BE49-F238E27FC236}">
                <a16:creationId xmlns:a16="http://schemas.microsoft.com/office/drawing/2014/main" id="{39CC8548-A25C-47C1-BC58-B2C41A8C89B5}"/>
              </a:ext>
            </a:extLst>
          </p:cNvPr>
          <p:cNvSpPr/>
          <p:nvPr/>
        </p:nvSpPr>
        <p:spPr>
          <a:xfrm>
            <a:off x="53733" y="1143640"/>
            <a:ext cx="3549185" cy="1169551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Сроки введения обязательной маркировки выпускаемых в обращение в Российской Федерации лекарственных препаратов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792" y="3748060"/>
            <a:ext cx="565813" cy="56581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89" name="Рисунок 58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520" y="4008719"/>
            <a:ext cx="264370" cy="26437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90" name="Рисунок 58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3363" y="2177538"/>
            <a:ext cx="264370" cy="26437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91" name="Рисунок 59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445" y="4025072"/>
            <a:ext cx="264370" cy="26437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92" name="Рисунок 59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985" y="4037520"/>
            <a:ext cx="264370" cy="26437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36927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object 2"/>
          <p:cNvSpPr/>
          <p:nvPr/>
        </p:nvSpPr>
        <p:spPr>
          <a:xfrm flipV="1">
            <a:off x="1558206" y="651390"/>
            <a:ext cx="2341245" cy="144016"/>
          </a:xfrm>
          <a:custGeom>
            <a:avLst/>
            <a:gdLst/>
            <a:ahLst/>
            <a:cxnLst/>
            <a:rect l="l" t="t" r="r" b="b"/>
            <a:pathLst>
              <a:path w="2341245">
                <a:moveTo>
                  <a:pt x="0" y="0"/>
                </a:moveTo>
                <a:lnTo>
                  <a:pt x="2340737" y="0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863721" y="795406"/>
            <a:ext cx="6193155" cy="0"/>
          </a:xfrm>
          <a:custGeom>
            <a:avLst/>
            <a:gdLst/>
            <a:ahLst/>
            <a:cxnLst/>
            <a:rect l="l" t="t" r="r" b="b"/>
            <a:pathLst>
              <a:path w="6193155">
                <a:moveTo>
                  <a:pt x="0" y="0"/>
                </a:moveTo>
                <a:lnTo>
                  <a:pt x="6192774" y="0"/>
                </a:lnTo>
              </a:path>
            </a:pathLst>
          </a:custGeom>
          <a:ln w="57150">
            <a:solidFill>
              <a:srgbClr val="DD1A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7"/>
          <p:cNvSpPr/>
          <p:nvPr/>
        </p:nvSpPr>
        <p:spPr>
          <a:xfrm>
            <a:off x="10056876" y="795406"/>
            <a:ext cx="611505" cy="0"/>
          </a:xfrm>
          <a:custGeom>
            <a:avLst/>
            <a:gdLst/>
            <a:ahLst/>
            <a:cxnLst/>
            <a:rect l="l" t="t" r="r" b="b"/>
            <a:pathLst>
              <a:path w="611504">
                <a:moveTo>
                  <a:pt x="0" y="0"/>
                </a:moveTo>
                <a:lnTo>
                  <a:pt x="611251" y="0"/>
                </a:lnTo>
              </a:path>
            </a:pathLst>
          </a:custGeom>
          <a:ln w="57150">
            <a:solidFill>
              <a:srgbClr val="4681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DD11C235-3B1D-436B-8E85-872A58EC7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785764"/>
              </p:ext>
            </p:extLst>
          </p:nvPr>
        </p:nvGraphicFramePr>
        <p:xfrm>
          <a:off x="2135561" y="1196753"/>
          <a:ext cx="7921315" cy="4280535"/>
        </p:xfrm>
        <a:graphic>
          <a:graphicData uri="http://schemas.openxmlformats.org/drawingml/2006/table">
            <a:tbl>
              <a:tblPr firstRow="1" firstCol="1" bandRow="1"/>
              <a:tblGrid>
                <a:gridCol w="4311381">
                  <a:extLst>
                    <a:ext uri="{9D8B030D-6E8A-4147-A177-3AD203B41FA5}">
                      <a16:colId xmlns:a16="http://schemas.microsoft.com/office/drawing/2014/main" val="2841283356"/>
                    </a:ext>
                  </a:extLst>
                </a:gridCol>
                <a:gridCol w="3609934">
                  <a:extLst>
                    <a:ext uri="{9D8B030D-6E8A-4147-A177-3AD203B41FA5}">
                      <a16:colId xmlns:a16="http://schemas.microsoft.com/office/drawing/2014/main" val="2414294284"/>
                    </a:ext>
                  </a:extLst>
                </a:gridCol>
              </a:tblGrid>
              <a:tr h="17985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организаций (юридических лиц)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– 15965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Российских -  15837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Иностранных – 128 (из 29 стран)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0031984"/>
                  </a:ext>
                </a:extLst>
              </a:tr>
              <a:tr h="8273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мест осуществления деятельности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47251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330087"/>
                  </a:ext>
                </a:extLst>
              </a:tr>
              <a:tr h="8273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Описано лекарственных препаратов, наименований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2389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951606"/>
                  </a:ext>
                </a:extLst>
              </a:tr>
              <a:tr h="8273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Отслеживается движение маркированных упаковок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21 млн. (21 428 252)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630317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855640" y="250044"/>
            <a:ext cx="60486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pc="-5" dirty="0">
                <a:solidFill>
                  <a:srgbClr val="244060"/>
                </a:solidFill>
                <a:latin typeface="Tahoma"/>
                <a:cs typeface="Tahoma"/>
              </a:rPr>
              <a:t>На 18.04.2019 во ФГИС МДЛП: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965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2986" y="759713"/>
            <a:ext cx="2341245" cy="0"/>
          </a:xfrm>
          <a:custGeom>
            <a:avLst/>
            <a:gdLst/>
            <a:ahLst/>
            <a:cxnLst/>
            <a:rect l="l" t="t" r="r" b="b"/>
            <a:pathLst>
              <a:path w="2341245">
                <a:moveTo>
                  <a:pt x="0" y="0"/>
                </a:moveTo>
                <a:lnTo>
                  <a:pt x="2340737" y="0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63721" y="741552"/>
            <a:ext cx="6193155" cy="0"/>
          </a:xfrm>
          <a:custGeom>
            <a:avLst/>
            <a:gdLst/>
            <a:ahLst/>
            <a:cxnLst/>
            <a:rect l="l" t="t" r="r" b="b"/>
            <a:pathLst>
              <a:path w="6193155">
                <a:moveTo>
                  <a:pt x="0" y="0"/>
                </a:moveTo>
                <a:lnTo>
                  <a:pt x="6192774" y="0"/>
                </a:lnTo>
              </a:path>
            </a:pathLst>
          </a:custGeom>
          <a:ln w="57150">
            <a:solidFill>
              <a:srgbClr val="DD1A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056749" y="741552"/>
            <a:ext cx="611505" cy="0"/>
          </a:xfrm>
          <a:custGeom>
            <a:avLst/>
            <a:gdLst/>
            <a:ahLst/>
            <a:cxnLst/>
            <a:rect l="l" t="t" r="r" b="b"/>
            <a:pathLst>
              <a:path w="611504">
                <a:moveTo>
                  <a:pt x="0" y="0"/>
                </a:moveTo>
                <a:lnTo>
                  <a:pt x="611251" y="0"/>
                </a:lnTo>
              </a:path>
            </a:pathLst>
          </a:custGeom>
          <a:ln w="57150">
            <a:solidFill>
              <a:srgbClr val="4681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495601" y="167116"/>
            <a:ext cx="796101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spcBef>
                <a:spcPts val="100"/>
              </a:spcBef>
            </a:pPr>
            <a:r>
              <a:rPr lang="ru-RU" sz="2000" b="1" spc="-5" dirty="0">
                <a:solidFill>
                  <a:srgbClr val="244060"/>
                </a:solidFill>
                <a:latin typeface="Tahoma"/>
                <a:cs typeface="Tahoma"/>
              </a:rPr>
              <a:t>Нормативно-правовые основы  маркировки</a:t>
            </a:r>
            <a:endParaRPr lang="ru-RU" sz="2000" dirty="0">
              <a:latin typeface="Tahoma"/>
              <a:cs typeface="Tahoma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7408" y="1196752"/>
            <a:ext cx="1036915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000" b="1" dirty="0">
                <a:solidFill>
                  <a:srgbClr val="002060"/>
                </a:solidFill>
              </a:rPr>
              <a:t>Распоряжением  Правительства  Российской Федерации от 28 апреля 2018г.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 № 791-р  </a:t>
            </a:r>
            <a:r>
              <a:rPr lang="ru-RU" sz="2000" spc="-5" dirty="0">
                <a:solidFill>
                  <a:srgbClr val="244060"/>
                </a:solidFill>
                <a:latin typeface="Tahoma"/>
                <a:cs typeface="Tahoma"/>
              </a:rPr>
              <a:t>утверждена Модель функционирования системы маркировки товаров средствами идентификации, которой определены базовые принципы и организационная модель функционирования, в том числе  криптозащита кода маркировки, централизованное формирование кода маркировки оператором системы и единоразовое взимание платы за единицу кода маркировки при  его генерации</a:t>
            </a:r>
          </a:p>
          <a:p>
            <a:pPr marL="342900" indent="-342900" algn="just">
              <a:buFontTx/>
              <a:buChar char="-"/>
            </a:pPr>
            <a:endParaRPr lang="ru-RU" sz="2000" dirty="0">
              <a:solidFill>
                <a:srgbClr val="002060"/>
              </a:solidFill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Распоряжением Правительства Российской Федерации от 18.12.2018 №2828-р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с 1 января 2019 года ООО «Оператор-ЦРПТ» определено оператором системы мониторинга движения лекарственных препаратов для медицинского применения. </a:t>
            </a:r>
          </a:p>
          <a:p>
            <a:endParaRPr lang="ru-RU" sz="2000" dirty="0">
              <a:solidFill>
                <a:srgbClr val="002060"/>
              </a:solidFill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Распоряжением Правительства Российской Федерации от 28.12.2018 №2963-р  </a:t>
            </a:r>
            <a:r>
              <a:rPr lang="ru-RU" sz="2000" dirty="0">
                <a:solidFill>
                  <a:srgbClr val="002060"/>
                </a:solidFill>
              </a:rPr>
              <a:t>утверждена Концепция создания и функционирования в Российской Федерации системы маркировки товаров средствами идентификации и прослеживаемости товаров.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57739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995C919-2CAF-430B-AFBC-8C02CA31C12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71F3245-1F08-4CDE-9166-FBB376294763}"/>
              </a:ext>
            </a:extLst>
          </p:cNvPr>
          <p:cNvSpPr/>
          <p:nvPr/>
        </p:nvSpPr>
        <p:spPr>
          <a:xfrm>
            <a:off x="1055440" y="1166843"/>
            <a:ext cx="1015312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Во исполнение Федерального закона №425-ФЗ 14.12.2018 приняты постановления Правительства Российской Федерации:</a:t>
            </a:r>
          </a:p>
          <a:p>
            <a:endParaRPr lang="ru-RU" sz="1000" b="1" dirty="0">
              <a:solidFill>
                <a:srgbClr val="002060"/>
              </a:solidFill>
            </a:endParaRP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- № 1556  от 14.12.2018 «Об утверждении Положения о системе мониторинга движения лекарственных препаратов для медицинского применения»;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- № 1557 от 14.12.2018 «Об особенностях внедрения системы мониторинга движения лекарственных препаратов для медицинского применения»;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- № 1558 от 14.12.2018 «Об утверждении Правил размещения общедоступной информации, содержащейся в системе мониторинга движения лекарственных препаратов для медицинского применения, в информационно-телекоммуникационной сети «Интернет» (в том числе в форме открытых данных»). </a:t>
            </a:r>
          </a:p>
        </p:txBody>
      </p:sp>
      <p:sp>
        <p:nvSpPr>
          <p:cNvPr id="4" name="object 9">
            <a:extLst>
              <a:ext uri="{FF2B5EF4-FFF2-40B4-BE49-F238E27FC236}">
                <a16:creationId xmlns:a16="http://schemas.microsoft.com/office/drawing/2014/main" id="{2F69E605-8E26-4577-94E4-2CECE35DECC4}"/>
              </a:ext>
            </a:extLst>
          </p:cNvPr>
          <p:cNvSpPr txBox="1"/>
          <p:nvPr/>
        </p:nvSpPr>
        <p:spPr>
          <a:xfrm>
            <a:off x="2495601" y="167116"/>
            <a:ext cx="796101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spcBef>
                <a:spcPts val="100"/>
              </a:spcBef>
            </a:pPr>
            <a:r>
              <a:rPr lang="ru-RU" sz="2000" b="1" spc="-5" dirty="0">
                <a:solidFill>
                  <a:srgbClr val="244060"/>
                </a:solidFill>
                <a:latin typeface="Tahoma"/>
                <a:cs typeface="Tahoma"/>
              </a:rPr>
              <a:t>Нормативно-правовые основы  маркировки</a:t>
            </a:r>
            <a:endParaRPr lang="ru-RU" sz="2000" dirty="0">
              <a:latin typeface="Tahoma"/>
              <a:cs typeface="Tahoma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B6933D88-3138-4C0F-A7F0-0F96C6CE7693}"/>
              </a:ext>
            </a:extLst>
          </p:cNvPr>
          <p:cNvSpPr/>
          <p:nvPr/>
        </p:nvSpPr>
        <p:spPr>
          <a:xfrm>
            <a:off x="1522986" y="759713"/>
            <a:ext cx="2341245" cy="0"/>
          </a:xfrm>
          <a:custGeom>
            <a:avLst/>
            <a:gdLst/>
            <a:ahLst/>
            <a:cxnLst/>
            <a:rect l="l" t="t" r="r" b="b"/>
            <a:pathLst>
              <a:path w="2341245">
                <a:moveTo>
                  <a:pt x="0" y="0"/>
                </a:moveTo>
                <a:lnTo>
                  <a:pt x="2340737" y="0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E9117E20-9745-4755-9A04-523A00340D24}"/>
              </a:ext>
            </a:extLst>
          </p:cNvPr>
          <p:cNvSpPr/>
          <p:nvPr/>
        </p:nvSpPr>
        <p:spPr>
          <a:xfrm>
            <a:off x="3863721" y="741552"/>
            <a:ext cx="6193155" cy="0"/>
          </a:xfrm>
          <a:custGeom>
            <a:avLst/>
            <a:gdLst/>
            <a:ahLst/>
            <a:cxnLst/>
            <a:rect l="l" t="t" r="r" b="b"/>
            <a:pathLst>
              <a:path w="6193155">
                <a:moveTo>
                  <a:pt x="0" y="0"/>
                </a:moveTo>
                <a:lnTo>
                  <a:pt x="6192774" y="0"/>
                </a:lnTo>
              </a:path>
            </a:pathLst>
          </a:custGeom>
          <a:ln w="57150">
            <a:solidFill>
              <a:srgbClr val="DD1A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E283C326-3D13-4C14-A53E-1D004006076F}"/>
              </a:ext>
            </a:extLst>
          </p:cNvPr>
          <p:cNvSpPr/>
          <p:nvPr/>
        </p:nvSpPr>
        <p:spPr>
          <a:xfrm>
            <a:off x="10056749" y="741552"/>
            <a:ext cx="611505" cy="0"/>
          </a:xfrm>
          <a:custGeom>
            <a:avLst/>
            <a:gdLst/>
            <a:ahLst/>
            <a:cxnLst/>
            <a:rect l="l" t="t" r="r" b="b"/>
            <a:pathLst>
              <a:path w="611504">
                <a:moveTo>
                  <a:pt x="0" y="0"/>
                </a:moveTo>
                <a:lnTo>
                  <a:pt x="611251" y="0"/>
                </a:lnTo>
              </a:path>
            </a:pathLst>
          </a:custGeom>
          <a:ln w="57150">
            <a:solidFill>
              <a:srgbClr val="4681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9118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7"/>
          <p:cNvSpPr txBox="1"/>
          <p:nvPr/>
        </p:nvSpPr>
        <p:spPr>
          <a:xfrm>
            <a:off x="2629811" y="211533"/>
            <a:ext cx="7386178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spcBef>
                <a:spcPts val="100"/>
              </a:spcBef>
            </a:pPr>
            <a:r>
              <a:rPr lang="ru-RU" sz="2000" b="1" spc="-5" dirty="0">
                <a:solidFill>
                  <a:srgbClr val="244060"/>
                </a:solidFill>
                <a:latin typeface="Tahoma"/>
                <a:cs typeface="Tahoma"/>
              </a:rPr>
              <a:t>Нормативно-правовые основы  маркировки</a:t>
            </a:r>
            <a:endParaRPr sz="2000" dirty="0">
              <a:latin typeface="Tahoma"/>
              <a:cs typeface="Tahoma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7408" y="1140716"/>
            <a:ext cx="1022513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</a:rPr>
              <a:t>Федеральный закон от 28.11.2018 № 449-ФЗ «О внесении изменений в отдельные законодательные акты Российской Федерации по вопросу ввода в гражданский оборот лекарственных препаратов для медицинского применения»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Статья 3, пункт 4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статью 67 дополнить частью 7.1 следующего содержания: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«7.1. Лекарственные препараты для медицинского применения, введенные в гражданский оборот до 1 января 2020 года, подлежат хранению, перевозке, отпуску, реализации, передаче, применению без нанесения средств идентификации до истечения срока их годности.»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 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Статья 4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Абзац второй подпункта «б» пункта 7 статьи 1 Федерального закона от 28 декабря 2017 года N 425-ФЗ «О внесении изменений в Федеральный закон "Об обращении лекарственных средств» (Собрание законодательства Российской Федерации, 2018, N 1, ст. 9) дополнить словами «, радиофармацевтических лекарственных препаратов и пиявок медицинских».</a:t>
            </a:r>
          </a:p>
          <a:p>
            <a:pPr algn="just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solidFill>
                <a:srgbClr val="00206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F95C09FD-1D1E-4EEF-9E6D-71E3040BDBDA}"/>
              </a:ext>
            </a:extLst>
          </p:cNvPr>
          <p:cNvSpPr/>
          <p:nvPr/>
        </p:nvSpPr>
        <p:spPr>
          <a:xfrm>
            <a:off x="1522986" y="759713"/>
            <a:ext cx="2341245" cy="0"/>
          </a:xfrm>
          <a:custGeom>
            <a:avLst/>
            <a:gdLst/>
            <a:ahLst/>
            <a:cxnLst/>
            <a:rect l="l" t="t" r="r" b="b"/>
            <a:pathLst>
              <a:path w="2341245">
                <a:moveTo>
                  <a:pt x="0" y="0"/>
                </a:moveTo>
                <a:lnTo>
                  <a:pt x="2340737" y="0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5C0913EB-A0AA-4E6D-BA56-1D008D85E0C9}"/>
              </a:ext>
            </a:extLst>
          </p:cNvPr>
          <p:cNvSpPr/>
          <p:nvPr/>
        </p:nvSpPr>
        <p:spPr>
          <a:xfrm>
            <a:off x="3863721" y="741552"/>
            <a:ext cx="6193155" cy="0"/>
          </a:xfrm>
          <a:custGeom>
            <a:avLst/>
            <a:gdLst/>
            <a:ahLst/>
            <a:cxnLst/>
            <a:rect l="l" t="t" r="r" b="b"/>
            <a:pathLst>
              <a:path w="6193155">
                <a:moveTo>
                  <a:pt x="0" y="0"/>
                </a:moveTo>
                <a:lnTo>
                  <a:pt x="6192774" y="0"/>
                </a:lnTo>
              </a:path>
            </a:pathLst>
          </a:custGeom>
          <a:ln w="57150">
            <a:solidFill>
              <a:srgbClr val="DD1A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67E2CDAE-B96A-4687-91C1-F4E6F38A3F0A}"/>
              </a:ext>
            </a:extLst>
          </p:cNvPr>
          <p:cNvSpPr/>
          <p:nvPr/>
        </p:nvSpPr>
        <p:spPr>
          <a:xfrm>
            <a:off x="10056749" y="741552"/>
            <a:ext cx="611505" cy="0"/>
          </a:xfrm>
          <a:custGeom>
            <a:avLst/>
            <a:gdLst/>
            <a:ahLst/>
            <a:cxnLst/>
            <a:rect l="l" t="t" r="r" b="b"/>
            <a:pathLst>
              <a:path w="611504">
                <a:moveTo>
                  <a:pt x="0" y="0"/>
                </a:moveTo>
                <a:lnTo>
                  <a:pt x="611251" y="0"/>
                </a:lnTo>
              </a:path>
            </a:pathLst>
          </a:custGeom>
          <a:ln w="57150">
            <a:solidFill>
              <a:srgbClr val="4681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17923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9616" y="188641"/>
            <a:ext cx="6752200" cy="432048"/>
          </a:xfrm>
        </p:spPr>
        <p:txBody>
          <a:bodyPr>
            <a:normAutofit/>
          </a:bodyPr>
          <a:lstStyle/>
          <a:p>
            <a:pPr marL="12700" marR="5080" algn="ctr">
              <a:spcBef>
                <a:spcPts val="100"/>
              </a:spcBef>
            </a:pPr>
            <a:r>
              <a:rPr lang="ru-RU" sz="2000" b="1" cap="none" spc="-5" dirty="0">
                <a:solidFill>
                  <a:srgbClr val="244060"/>
                </a:solidFill>
                <a:latin typeface="Tahoma"/>
                <a:ea typeface="+mn-ea"/>
                <a:cs typeface="Tahoma"/>
              </a:rPr>
              <a:t>Нормативно-правовые основы  маркировки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991544" y="1268760"/>
            <a:ext cx="8207536" cy="454164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 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882CB2EF-3406-4C9F-98CA-979E5272E659}"/>
              </a:ext>
            </a:extLst>
          </p:cNvPr>
          <p:cNvSpPr/>
          <p:nvPr/>
        </p:nvSpPr>
        <p:spPr>
          <a:xfrm>
            <a:off x="1522986" y="759713"/>
            <a:ext cx="2341245" cy="0"/>
          </a:xfrm>
          <a:custGeom>
            <a:avLst/>
            <a:gdLst/>
            <a:ahLst/>
            <a:cxnLst/>
            <a:rect l="l" t="t" r="r" b="b"/>
            <a:pathLst>
              <a:path w="2341245">
                <a:moveTo>
                  <a:pt x="0" y="0"/>
                </a:moveTo>
                <a:lnTo>
                  <a:pt x="2340737" y="0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2D7FEFB1-26CB-4CF8-9155-EF68D9C2CB4D}"/>
              </a:ext>
            </a:extLst>
          </p:cNvPr>
          <p:cNvSpPr/>
          <p:nvPr/>
        </p:nvSpPr>
        <p:spPr>
          <a:xfrm>
            <a:off x="3863721" y="741552"/>
            <a:ext cx="6193155" cy="0"/>
          </a:xfrm>
          <a:custGeom>
            <a:avLst/>
            <a:gdLst/>
            <a:ahLst/>
            <a:cxnLst/>
            <a:rect l="l" t="t" r="r" b="b"/>
            <a:pathLst>
              <a:path w="6193155">
                <a:moveTo>
                  <a:pt x="0" y="0"/>
                </a:moveTo>
                <a:lnTo>
                  <a:pt x="6192774" y="0"/>
                </a:lnTo>
              </a:path>
            </a:pathLst>
          </a:custGeom>
          <a:ln w="57150">
            <a:solidFill>
              <a:srgbClr val="DD1A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F233E0DD-AA66-4213-949F-E7EEAB5C7AFE}"/>
              </a:ext>
            </a:extLst>
          </p:cNvPr>
          <p:cNvSpPr/>
          <p:nvPr/>
        </p:nvSpPr>
        <p:spPr>
          <a:xfrm>
            <a:off x="10056749" y="741552"/>
            <a:ext cx="611505" cy="0"/>
          </a:xfrm>
          <a:custGeom>
            <a:avLst/>
            <a:gdLst/>
            <a:ahLst/>
            <a:cxnLst/>
            <a:rect l="l" t="t" r="r" b="b"/>
            <a:pathLst>
              <a:path w="611504">
                <a:moveTo>
                  <a:pt x="0" y="0"/>
                </a:moveTo>
                <a:lnTo>
                  <a:pt x="611251" y="0"/>
                </a:lnTo>
              </a:path>
            </a:pathLst>
          </a:custGeom>
          <a:ln w="57150">
            <a:solidFill>
              <a:srgbClr val="4681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E6F855B-ED36-4CEE-8A65-8F24DF484C59}"/>
              </a:ext>
            </a:extLst>
          </p:cNvPr>
          <p:cNvSpPr/>
          <p:nvPr/>
        </p:nvSpPr>
        <p:spPr>
          <a:xfrm>
            <a:off x="1199456" y="1107691"/>
            <a:ext cx="10081120" cy="453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Кодекс Российской Федерации об административных правонарушениях от 30.12.2001 № 195-ФЗ</a:t>
            </a:r>
            <a:endParaRPr lang="ru-RU" sz="2200" dirty="0">
              <a:solidFill>
                <a:srgbClr val="002060"/>
              </a:solidFill>
            </a:endParaRPr>
          </a:p>
          <a:p>
            <a:pPr indent="342900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Статья 15.12. Производство или продажа товаров и продукции, в отношении которых установлены требования по маркировке и (или) нанесению информации, без соответствующей маркировки и (или) информации, а также с нарушением установленного порядка нанесения такой маркировки и (или) информации.</a:t>
            </a:r>
          </a:p>
          <a:p>
            <a:pPr indent="342900" algn="just">
              <a:lnSpc>
                <a:spcPct val="115000"/>
              </a:lnSpc>
              <a:spcAft>
                <a:spcPts val="0"/>
              </a:spcAft>
            </a:pP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Федеральный закон от 15.04.2019 № 58-ФЗ "О внесении изменений в Кодекс Российской Федерации об административных правонарушениях"</a:t>
            </a:r>
            <a:endParaRPr lang="ru-RU" sz="2200" dirty="0">
              <a:solidFill>
                <a:srgbClr val="002060"/>
              </a:solidFill>
            </a:endParaRPr>
          </a:p>
          <a:p>
            <a:pPr indent="342900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Статья 6.34. Несвоевременное внесение данных в систему мониторинга движения лекарственных препаратов для медицинского применения либо внесение в нее недостоверных данных.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86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9616" y="260648"/>
            <a:ext cx="7704856" cy="355600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Подгруппы по проведению эксперимента по маркировке </a:t>
            </a:r>
            <a:br>
              <a:rPr lang="ru-RU" sz="20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контрольными (идентификационными) знаками</a:t>
            </a:r>
            <a:br>
              <a:rPr lang="ru-RU" sz="20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</a:br>
            <a:br>
              <a:rPr lang="ru-RU" sz="20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</a:br>
            <a:endParaRPr lang="ru-RU" sz="2000" b="1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76648" y="1530433"/>
            <a:ext cx="7979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31504" y="1124745"/>
            <a:ext cx="87849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Работа с ЕСКЛП </a:t>
            </a:r>
          </a:p>
          <a:p>
            <a:pPr marL="285750" indent="-285750" algn="just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Организация работы дистрибьюторов во ФГИС МДЛП</a:t>
            </a:r>
          </a:p>
          <a:p>
            <a:pPr marL="285750" indent="-285750" algn="just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Организация работы аптек (в том числе взаимодействие с разработчиками ПО) во ФГИС МДЛП</a:t>
            </a:r>
          </a:p>
          <a:p>
            <a:pPr marL="285750" indent="-285750" algn="just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Организация работы медицинские организаций (в том числе взаимодействие с разработчиками ПО) во ФГИС МДЛП</a:t>
            </a:r>
          </a:p>
          <a:p>
            <a:pPr marL="285750" indent="-285750" algn="just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Оптимизация бизнес-процессов и модернизация схем в ФГИС МДЛП</a:t>
            </a:r>
          </a:p>
          <a:p>
            <a:pPr marL="285750" indent="-285750" algn="just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Согласование  технологических  карт  межведомственного взаимодействия</a:t>
            </a:r>
          </a:p>
          <a:p>
            <a:pPr marL="285750" indent="-285750" algn="just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Развитие функционала </a:t>
            </a:r>
            <a:r>
              <a:rPr lang="en-US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API</a:t>
            </a:r>
            <a:endParaRPr lang="ru-RU" sz="1700" spc="-130" dirty="0">
              <a:solidFill>
                <a:srgbClr val="002060"/>
              </a:solidFill>
              <a:ea typeface="Calibri" pitchFamily="34" charset="0"/>
              <a:cs typeface="Calibri" pitchFamily="34" charset="0"/>
            </a:endParaRPr>
          </a:p>
          <a:p>
            <a:pPr marL="285750" indent="-285750" algn="just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Оборудование для </a:t>
            </a:r>
            <a:r>
              <a:rPr lang="ru-RU" sz="1700" spc="-130" dirty="0" err="1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сериализации</a:t>
            </a:r>
            <a:r>
              <a:rPr lang="ru-RU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 и агрегации (методики тестирования, настройки)</a:t>
            </a:r>
          </a:p>
          <a:p>
            <a:pPr marL="285750" indent="-285750" algn="just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Расходные материалы, используемые для нанесения средств идентификации. Упаковочные материалы</a:t>
            </a:r>
          </a:p>
          <a:p>
            <a:pPr marL="285750" indent="-285750" algn="just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Таможенное оформление лекарственных препаратов с нанесенными средствами идентификации</a:t>
            </a:r>
          </a:p>
          <a:p>
            <a:pPr marL="285750" indent="-285750" algn="just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 Организация работы субъектов обращения лекарственных средств в рамках программы «12-ти нозологий» во ФГИС МДЛП</a:t>
            </a:r>
          </a:p>
          <a:p>
            <a:pPr marL="285750" indent="-285750" algn="just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Организация работы производителей медицинских газов во ФГИС МДЛП</a:t>
            </a:r>
          </a:p>
          <a:p>
            <a:pPr marL="285750" indent="-285750" algn="just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Работа с аналитической  подсистемой  ФГИС МДЛП</a:t>
            </a:r>
          </a:p>
          <a:p>
            <a:pPr marL="285750" indent="-285750" algn="just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Организация работы производителей гомеопатические лекарственные препаратов во ФГИС МДЛП</a:t>
            </a:r>
          </a:p>
          <a:p>
            <a:pPr marL="285750" indent="-285750" algn="just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sz="1700" spc="-130" dirty="0">
                <a:solidFill>
                  <a:srgbClr val="002060"/>
                </a:solidFill>
                <a:ea typeface="Calibri" pitchFamily="34" charset="0"/>
                <a:cs typeface="Calibri" pitchFamily="34" charset="0"/>
              </a:rPr>
              <a:t>Маркировка первичной упаковки лекарственных препаратов (в случае отсутствия вторичной)</a:t>
            </a:r>
          </a:p>
        </p:txBody>
      </p:sp>
    </p:spTree>
    <p:extLst>
      <p:ext uri="{BB962C8B-B14F-4D97-AF65-F5344CB8AC3E}">
        <p14:creationId xmlns:p14="http://schemas.microsoft.com/office/powerpoint/2010/main" val="749913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14463</TotalTime>
  <Words>681</Words>
  <Application>Microsoft Office PowerPoint</Application>
  <PresentationFormat>Широкоэкранный</PresentationFormat>
  <Paragraphs>122</Paragraphs>
  <Slides>12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Calibri</vt:lpstr>
      <vt:lpstr>Constantia</vt:lpstr>
      <vt:lpstr>Tahoma</vt:lpstr>
      <vt:lpstr>Times New Roman</vt:lpstr>
      <vt:lpstr>Wingdings</vt:lpstr>
      <vt:lpstr>Главная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Нормативно-правовые основы  маркировки</vt:lpstr>
      <vt:lpstr>Подгруппы по проведению эксперимента по маркировке  контрольными (идентификационными) знаками  </vt:lpstr>
      <vt:lpstr>Основные задачи субъектов обращения лекарственных средств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Корочкин Александр Викторович</dc:creator>
  <cp:lastModifiedBy>Кудрявцева Елена Михайловна</cp:lastModifiedBy>
  <cp:revision>1188</cp:revision>
  <cp:lastPrinted>2018-04-25T07:35:34Z</cp:lastPrinted>
  <dcterms:created xsi:type="dcterms:W3CDTF">2012-08-31T09:55:51Z</dcterms:created>
  <dcterms:modified xsi:type="dcterms:W3CDTF">2019-04-19T06:07:43Z</dcterms:modified>
</cp:coreProperties>
</file>