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58" r:id="rId4"/>
    <p:sldId id="259" r:id="rId5"/>
    <p:sldId id="260" r:id="rId6"/>
    <p:sldId id="261" r:id="rId7"/>
    <p:sldId id="263" r:id="rId8"/>
    <p:sldId id="272" r:id="rId9"/>
    <p:sldId id="262" r:id="rId10"/>
    <p:sldId id="264" r:id="rId11"/>
    <p:sldId id="273" r:id="rId12"/>
    <p:sldId id="265" r:id="rId13"/>
    <p:sldId id="266" r:id="rId14"/>
    <p:sldId id="267" r:id="rId15"/>
    <p:sldId id="268" r:id="rId16"/>
    <p:sldId id="270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8800" autoAdjust="0"/>
  </p:normalViewPr>
  <p:slideViewPr>
    <p:cSldViewPr snapToGrid="0" snapToObjects="1">
      <p:cViewPr>
        <p:scale>
          <a:sx n="105" d="100"/>
          <a:sy n="105" d="100"/>
        </p:scale>
        <p:origin x="-75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9B573-7663-4A80-9622-5AC1724D9D45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2527C3-E488-44D1-8AC2-82696248D49D}">
      <dgm:prSet phldrT="[Текст]" custT="1"/>
      <dgm:spPr/>
      <dgm:t>
        <a:bodyPr/>
        <a:lstStyle/>
        <a:p>
          <a:r>
            <a:rPr lang="ru-RU" sz="2800" dirty="0" smtClean="0"/>
            <a:t>Системные</a:t>
          </a:r>
          <a:endParaRPr lang="ru-RU" sz="2800" dirty="0"/>
        </a:p>
      </dgm:t>
    </dgm:pt>
    <dgm:pt modelId="{AD3D247B-78C2-4275-83AA-8528478DEBC9}" type="parTrans" cxnId="{31282EC2-6344-496E-BC65-59D271A8E701}">
      <dgm:prSet/>
      <dgm:spPr/>
      <dgm:t>
        <a:bodyPr/>
        <a:lstStyle/>
        <a:p>
          <a:endParaRPr lang="ru-RU"/>
        </a:p>
      </dgm:t>
    </dgm:pt>
    <dgm:pt modelId="{3C7F482C-1D72-4EE4-86DB-D97A20A7A9B2}" type="sibTrans" cxnId="{31282EC2-6344-496E-BC65-59D271A8E701}">
      <dgm:prSet/>
      <dgm:spPr/>
      <dgm:t>
        <a:bodyPr/>
        <a:lstStyle/>
        <a:p>
          <a:endParaRPr lang="ru-RU"/>
        </a:p>
      </dgm:t>
    </dgm:pt>
    <dgm:pt modelId="{90C6C17D-EAD7-4BC1-8621-82F48961ED6B}">
      <dgm:prSet phldrT="[Текст]" custT="1"/>
      <dgm:spPr/>
      <dgm:t>
        <a:bodyPr/>
        <a:lstStyle/>
        <a:p>
          <a:r>
            <a:rPr lang="ru-RU" sz="2800" dirty="0" smtClean="0"/>
            <a:t>На уровне организации</a:t>
          </a:r>
          <a:endParaRPr lang="ru-RU" sz="3200" dirty="0"/>
        </a:p>
      </dgm:t>
    </dgm:pt>
    <dgm:pt modelId="{A1BFC841-F11B-4B3A-A8E3-430987B00D1B}" type="parTrans" cxnId="{C394F95C-46ED-4CE5-989D-21E15A76BCD9}">
      <dgm:prSet/>
      <dgm:spPr/>
      <dgm:t>
        <a:bodyPr/>
        <a:lstStyle/>
        <a:p>
          <a:endParaRPr lang="ru-RU"/>
        </a:p>
      </dgm:t>
    </dgm:pt>
    <dgm:pt modelId="{1FF645F4-48AA-42EB-8714-645D55CB04D4}" type="sibTrans" cxnId="{C394F95C-46ED-4CE5-989D-21E15A76BCD9}">
      <dgm:prSet/>
      <dgm:spPr/>
      <dgm:t>
        <a:bodyPr/>
        <a:lstStyle/>
        <a:p>
          <a:endParaRPr lang="ru-RU"/>
        </a:p>
      </dgm:t>
    </dgm:pt>
    <dgm:pt modelId="{81AD09DC-03E8-4C86-AB84-A75CD5F7AA04}">
      <dgm:prSet phldrT="[Текст]" custT="1"/>
      <dgm:spPr/>
      <dgm:t>
        <a:bodyPr/>
        <a:lstStyle/>
        <a:p>
          <a:r>
            <a:rPr lang="ru-RU" sz="1800" dirty="0" smtClean="0"/>
            <a:t>Сложность внедрения полного персонифицированного учета</a:t>
          </a:r>
          <a:endParaRPr lang="ru-RU" sz="1800" dirty="0"/>
        </a:p>
      </dgm:t>
    </dgm:pt>
    <dgm:pt modelId="{73271B8E-73ED-46C9-9C20-2A5A579877A7}" type="parTrans" cxnId="{7D76EF07-73AB-42F5-98BE-6F84E24DB9A7}">
      <dgm:prSet/>
      <dgm:spPr/>
      <dgm:t>
        <a:bodyPr/>
        <a:lstStyle/>
        <a:p>
          <a:endParaRPr lang="ru-RU"/>
        </a:p>
      </dgm:t>
    </dgm:pt>
    <dgm:pt modelId="{EF771D35-766C-4FFC-8E6B-7C188DD49898}" type="sibTrans" cxnId="{7D76EF07-73AB-42F5-98BE-6F84E24DB9A7}">
      <dgm:prSet/>
      <dgm:spPr/>
      <dgm:t>
        <a:bodyPr/>
        <a:lstStyle/>
        <a:p>
          <a:endParaRPr lang="ru-RU"/>
        </a:p>
      </dgm:t>
    </dgm:pt>
    <dgm:pt modelId="{2206804E-6B27-403E-8DCC-E6B7CD0AE9AA}">
      <dgm:prSet phldrT="[Текст]" custT="1"/>
      <dgm:spPr/>
      <dgm:t>
        <a:bodyPr/>
        <a:lstStyle/>
        <a:p>
          <a:r>
            <a:rPr lang="ru-RU" sz="1800" dirty="0" smtClean="0"/>
            <a:t>Сложность правильного учета потребления ЛП и контроля над 10 дневным нормативом</a:t>
          </a:r>
          <a:endParaRPr lang="ru-RU" sz="1800" dirty="0"/>
        </a:p>
      </dgm:t>
    </dgm:pt>
    <dgm:pt modelId="{AF75303D-1F65-4488-8573-B45B6740F18F}" type="parTrans" cxnId="{5C8B1F3F-4C07-4FC5-9E47-6C7FFA17F1B8}">
      <dgm:prSet/>
      <dgm:spPr/>
      <dgm:t>
        <a:bodyPr/>
        <a:lstStyle/>
        <a:p>
          <a:endParaRPr lang="ru-RU"/>
        </a:p>
      </dgm:t>
    </dgm:pt>
    <dgm:pt modelId="{52E56555-E17B-425F-8AA8-522D839A5718}" type="sibTrans" cxnId="{5C8B1F3F-4C07-4FC5-9E47-6C7FFA17F1B8}">
      <dgm:prSet/>
      <dgm:spPr/>
      <dgm:t>
        <a:bodyPr/>
        <a:lstStyle/>
        <a:p>
          <a:endParaRPr lang="ru-RU"/>
        </a:p>
      </dgm:t>
    </dgm:pt>
    <dgm:pt modelId="{B2C97E61-42D5-40F9-9D54-3B87D8214D27}">
      <dgm:prSet custT="1"/>
      <dgm:spPr/>
      <dgm:t>
        <a:bodyPr/>
        <a:lstStyle/>
        <a:p>
          <a:r>
            <a:rPr lang="ru-RU" sz="1800" dirty="0" smtClean="0"/>
            <a:t>Нормативно-правовая база (общий характер регуляторной информации) </a:t>
          </a:r>
          <a:endParaRPr lang="ru-RU" sz="1800" dirty="0"/>
        </a:p>
      </dgm:t>
    </dgm:pt>
    <dgm:pt modelId="{8C1B896F-3A7C-4038-BEDC-B06DE8A03260}" type="parTrans" cxnId="{088E8CDC-6996-4102-8717-BEDA4338DF11}">
      <dgm:prSet/>
      <dgm:spPr/>
      <dgm:t>
        <a:bodyPr/>
        <a:lstStyle/>
        <a:p>
          <a:endParaRPr lang="ru-RU"/>
        </a:p>
      </dgm:t>
    </dgm:pt>
    <dgm:pt modelId="{BD1EB743-9E50-44AE-BE87-E91E37D5847F}" type="sibTrans" cxnId="{088E8CDC-6996-4102-8717-BEDA4338DF11}">
      <dgm:prSet/>
      <dgm:spPr/>
      <dgm:t>
        <a:bodyPr/>
        <a:lstStyle/>
        <a:p>
          <a:endParaRPr lang="ru-RU"/>
        </a:p>
      </dgm:t>
    </dgm:pt>
    <dgm:pt modelId="{0DA56E20-D641-48C4-BA53-C72B5E21E901}">
      <dgm:prSet custT="1"/>
      <dgm:spPr/>
      <dgm:t>
        <a:bodyPr/>
        <a:lstStyle/>
        <a:p>
          <a:r>
            <a:rPr lang="ru-RU" sz="1800" dirty="0" smtClean="0"/>
            <a:t>Отсутствие алгоритмов организации процесса обращения лекарственных средств</a:t>
          </a:r>
          <a:endParaRPr lang="ru-RU" sz="1800" dirty="0"/>
        </a:p>
      </dgm:t>
    </dgm:pt>
    <dgm:pt modelId="{7FC17D8C-62B8-4B82-9606-054D17080C35}" type="parTrans" cxnId="{4744C08D-F542-47E6-AE82-FB3925816F8B}">
      <dgm:prSet/>
      <dgm:spPr/>
      <dgm:t>
        <a:bodyPr/>
        <a:lstStyle/>
        <a:p>
          <a:endParaRPr lang="ru-RU"/>
        </a:p>
      </dgm:t>
    </dgm:pt>
    <dgm:pt modelId="{C3C2C49D-F1B8-4710-9FF5-D22CB305CE25}" type="sibTrans" cxnId="{4744C08D-F542-47E6-AE82-FB3925816F8B}">
      <dgm:prSet/>
      <dgm:spPr/>
      <dgm:t>
        <a:bodyPr/>
        <a:lstStyle/>
        <a:p>
          <a:endParaRPr lang="ru-RU"/>
        </a:p>
      </dgm:t>
    </dgm:pt>
    <dgm:pt modelId="{AAD9B248-BE0F-4B56-AAD0-7D87169DF18E}">
      <dgm:prSet custT="1"/>
      <dgm:spPr/>
      <dgm:t>
        <a:bodyPr/>
        <a:lstStyle/>
        <a:p>
          <a:r>
            <a:rPr lang="ru-RU" sz="1800" dirty="0" smtClean="0"/>
            <a:t>Привычка персонала назначать и выполнять назначения ЛП  по торговым наименованиям</a:t>
          </a:r>
          <a:endParaRPr lang="ru-RU" sz="1800" dirty="0"/>
        </a:p>
      </dgm:t>
    </dgm:pt>
    <dgm:pt modelId="{B5145052-51BC-4F1E-B93A-633DD8BE38DA}" type="parTrans" cxnId="{1A9D6E5E-F7AF-4BE2-8CDE-0D925B2F856F}">
      <dgm:prSet/>
      <dgm:spPr/>
      <dgm:t>
        <a:bodyPr/>
        <a:lstStyle/>
        <a:p>
          <a:endParaRPr lang="ru-RU"/>
        </a:p>
      </dgm:t>
    </dgm:pt>
    <dgm:pt modelId="{FC7B1631-1784-4034-9B5A-FDE457E4372D}" type="sibTrans" cxnId="{1A9D6E5E-F7AF-4BE2-8CDE-0D925B2F856F}">
      <dgm:prSet/>
      <dgm:spPr/>
      <dgm:t>
        <a:bodyPr/>
        <a:lstStyle/>
        <a:p>
          <a:endParaRPr lang="ru-RU"/>
        </a:p>
      </dgm:t>
    </dgm:pt>
    <dgm:pt modelId="{DAE52B37-D15B-49BC-9091-158E99EBCFF6}">
      <dgm:prSet custT="1"/>
      <dgm:spPr/>
      <dgm:t>
        <a:bodyPr/>
        <a:lstStyle/>
        <a:p>
          <a:r>
            <a:rPr lang="ru-RU" sz="1800" dirty="0" smtClean="0"/>
            <a:t>Прямая зависимость лекарственных назначений от имеющихся запасов, а не от клинической необходимости </a:t>
          </a:r>
          <a:endParaRPr lang="ru-RU" sz="1800" dirty="0"/>
        </a:p>
      </dgm:t>
    </dgm:pt>
    <dgm:pt modelId="{01D5452C-9D98-4688-848D-1E898A13EAF6}" type="parTrans" cxnId="{FB1E0A9E-E85B-4881-987F-3C32F1FA1EE7}">
      <dgm:prSet/>
      <dgm:spPr/>
      <dgm:t>
        <a:bodyPr/>
        <a:lstStyle/>
        <a:p>
          <a:endParaRPr lang="ru-RU"/>
        </a:p>
      </dgm:t>
    </dgm:pt>
    <dgm:pt modelId="{D8CDC1F8-3842-4BA4-A248-702D9CCDE4B9}" type="sibTrans" cxnId="{FB1E0A9E-E85B-4881-987F-3C32F1FA1EE7}">
      <dgm:prSet/>
      <dgm:spPr/>
      <dgm:t>
        <a:bodyPr/>
        <a:lstStyle/>
        <a:p>
          <a:endParaRPr lang="ru-RU"/>
        </a:p>
      </dgm:t>
    </dgm:pt>
    <dgm:pt modelId="{8DBD1F37-B607-46E8-A08C-865B6D53C417}" type="pres">
      <dgm:prSet presAssocID="{CE99B573-7663-4A80-9622-5AC1724D9D4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04C139D-F2F9-4907-9516-00003259BC87}" type="pres">
      <dgm:prSet presAssocID="{2E2527C3-E488-44D1-8AC2-82696248D49D}" presName="root" presStyleCnt="0"/>
      <dgm:spPr/>
    </dgm:pt>
    <dgm:pt modelId="{D869FD0A-4E91-484F-B902-5783A54D6977}" type="pres">
      <dgm:prSet presAssocID="{2E2527C3-E488-44D1-8AC2-82696248D49D}" presName="rootComposite" presStyleCnt="0"/>
      <dgm:spPr/>
    </dgm:pt>
    <dgm:pt modelId="{4ACE4D37-26B1-4046-9D0D-0DA2282A9C6E}" type="pres">
      <dgm:prSet presAssocID="{2E2527C3-E488-44D1-8AC2-82696248D49D}" presName="rootText" presStyleLbl="node1" presStyleIdx="0" presStyleCnt="2" custScaleX="158042" custScaleY="35518" custLinFactNeighborX="-262"/>
      <dgm:spPr/>
      <dgm:t>
        <a:bodyPr/>
        <a:lstStyle/>
        <a:p>
          <a:endParaRPr lang="ru-RU"/>
        </a:p>
      </dgm:t>
    </dgm:pt>
    <dgm:pt modelId="{D304DDE4-300A-485E-AE1B-B3C9267EDA59}" type="pres">
      <dgm:prSet presAssocID="{2E2527C3-E488-44D1-8AC2-82696248D49D}" presName="rootConnector" presStyleLbl="node1" presStyleIdx="0" presStyleCnt="2"/>
      <dgm:spPr/>
      <dgm:t>
        <a:bodyPr/>
        <a:lstStyle/>
        <a:p>
          <a:endParaRPr lang="ru-RU"/>
        </a:p>
      </dgm:t>
    </dgm:pt>
    <dgm:pt modelId="{49C3D65B-3061-4AF6-AAD5-801054E42041}" type="pres">
      <dgm:prSet presAssocID="{2E2527C3-E488-44D1-8AC2-82696248D49D}" presName="childShape" presStyleCnt="0"/>
      <dgm:spPr/>
    </dgm:pt>
    <dgm:pt modelId="{467761E9-5D6D-4AF5-B81B-5609F729D088}" type="pres">
      <dgm:prSet presAssocID="{8C1B896F-3A7C-4038-BEDC-B06DE8A03260}" presName="Name13" presStyleLbl="parChTrans1D2" presStyleIdx="0" presStyleCnt="6"/>
      <dgm:spPr/>
      <dgm:t>
        <a:bodyPr/>
        <a:lstStyle/>
        <a:p>
          <a:endParaRPr lang="ru-RU"/>
        </a:p>
      </dgm:t>
    </dgm:pt>
    <dgm:pt modelId="{EDE06764-8B62-4BA6-9CFE-DA0F90C2194A}" type="pres">
      <dgm:prSet presAssocID="{B2C97E61-42D5-40F9-9D54-3B87D8214D27}" presName="childText" presStyleLbl="bgAcc1" presStyleIdx="0" presStyleCnt="6" custScaleX="163733" custScaleY="68651" custLinFactNeighborX="-6697" custLinFactNeighborY="6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4790D-2ED4-45FC-B534-D43AD36B52E5}" type="pres">
      <dgm:prSet presAssocID="{7FC17D8C-62B8-4B82-9606-054D17080C35}" presName="Name13" presStyleLbl="parChTrans1D2" presStyleIdx="1" presStyleCnt="6"/>
      <dgm:spPr/>
      <dgm:t>
        <a:bodyPr/>
        <a:lstStyle/>
        <a:p>
          <a:endParaRPr lang="ru-RU"/>
        </a:p>
      </dgm:t>
    </dgm:pt>
    <dgm:pt modelId="{AB377BA8-FCE2-458F-933A-D35CEADC51CF}" type="pres">
      <dgm:prSet presAssocID="{0DA56E20-D641-48C4-BA53-C72B5E21E901}" presName="childText" presStyleLbl="bgAcc1" presStyleIdx="1" presStyleCnt="6" custScaleX="166111" custScaleY="68542" custLinFactNeighborX="-67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528904-4420-4B2B-9D58-600B30AFEEE5}" type="pres">
      <dgm:prSet presAssocID="{90C6C17D-EAD7-4BC1-8621-82F48961ED6B}" presName="root" presStyleCnt="0"/>
      <dgm:spPr/>
    </dgm:pt>
    <dgm:pt modelId="{9F564F44-3E5D-498E-BB6E-F9F44FFB2E67}" type="pres">
      <dgm:prSet presAssocID="{90C6C17D-EAD7-4BC1-8621-82F48961ED6B}" presName="rootComposite" presStyleCnt="0"/>
      <dgm:spPr/>
    </dgm:pt>
    <dgm:pt modelId="{DFFBC8B0-637D-4ECE-A9B5-E09FA76690CF}" type="pres">
      <dgm:prSet presAssocID="{90C6C17D-EAD7-4BC1-8621-82F48961ED6B}" presName="rootText" presStyleLbl="node1" presStyleIdx="1" presStyleCnt="2" custScaleX="158908" custScaleY="35244"/>
      <dgm:spPr/>
      <dgm:t>
        <a:bodyPr/>
        <a:lstStyle/>
        <a:p>
          <a:endParaRPr lang="ru-RU"/>
        </a:p>
      </dgm:t>
    </dgm:pt>
    <dgm:pt modelId="{B9C8C297-2B2A-462B-B41A-6BDDE8DD3C8E}" type="pres">
      <dgm:prSet presAssocID="{90C6C17D-EAD7-4BC1-8621-82F48961ED6B}" presName="rootConnector" presStyleLbl="node1" presStyleIdx="1" presStyleCnt="2"/>
      <dgm:spPr/>
      <dgm:t>
        <a:bodyPr/>
        <a:lstStyle/>
        <a:p>
          <a:endParaRPr lang="ru-RU"/>
        </a:p>
      </dgm:t>
    </dgm:pt>
    <dgm:pt modelId="{B94FA5BC-F0FD-4D27-92BE-5DB0BD777322}" type="pres">
      <dgm:prSet presAssocID="{90C6C17D-EAD7-4BC1-8621-82F48961ED6B}" presName="childShape" presStyleCnt="0"/>
      <dgm:spPr/>
    </dgm:pt>
    <dgm:pt modelId="{F66DA6AD-185C-45A8-84A4-864AA7EDB5CF}" type="pres">
      <dgm:prSet presAssocID="{73271B8E-73ED-46C9-9C20-2A5A579877A7}" presName="Name13" presStyleLbl="parChTrans1D2" presStyleIdx="2" presStyleCnt="6"/>
      <dgm:spPr/>
      <dgm:t>
        <a:bodyPr/>
        <a:lstStyle/>
        <a:p>
          <a:endParaRPr lang="ru-RU"/>
        </a:p>
      </dgm:t>
    </dgm:pt>
    <dgm:pt modelId="{24FF9578-3B04-44A9-8EC3-1D72822C9D2E}" type="pres">
      <dgm:prSet presAssocID="{81AD09DC-03E8-4C86-AB84-A75CD5F7AA04}" presName="childText" presStyleLbl="bgAcc1" presStyleIdx="2" presStyleCnt="6" custScaleX="224694" custScaleY="40704" custLinFactNeighborX="-7365" custLinFactNeighborY="-13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1241CF-99CC-432E-846C-AA0CFAFBF80C}" type="pres">
      <dgm:prSet presAssocID="{B5145052-51BC-4F1E-B93A-633DD8BE38DA}" presName="Name13" presStyleLbl="parChTrans1D2" presStyleIdx="3" presStyleCnt="6"/>
      <dgm:spPr/>
      <dgm:t>
        <a:bodyPr/>
        <a:lstStyle/>
        <a:p>
          <a:endParaRPr lang="ru-RU"/>
        </a:p>
      </dgm:t>
    </dgm:pt>
    <dgm:pt modelId="{36722420-47EA-44F3-BBB9-558D1A4FC63B}" type="pres">
      <dgm:prSet presAssocID="{AAD9B248-BE0F-4B56-AAD0-7D87169DF18E}" presName="childText" presStyleLbl="bgAcc1" presStyleIdx="3" presStyleCnt="6" custScaleX="224384" custScaleY="42345" custLinFactNeighborX="-7807" custLinFactNeighborY="-25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2902E-0F39-4A15-9AD1-8F37E8068D6D}" type="pres">
      <dgm:prSet presAssocID="{AF75303D-1F65-4488-8573-B45B6740F18F}" presName="Name13" presStyleLbl="parChTrans1D2" presStyleIdx="4" presStyleCnt="6"/>
      <dgm:spPr/>
      <dgm:t>
        <a:bodyPr/>
        <a:lstStyle/>
        <a:p>
          <a:endParaRPr lang="ru-RU"/>
        </a:p>
      </dgm:t>
    </dgm:pt>
    <dgm:pt modelId="{C7970477-8C7D-48B2-9F5F-E5DCA91E2A26}" type="pres">
      <dgm:prSet presAssocID="{2206804E-6B27-403E-8DCC-E6B7CD0AE9AA}" presName="childText" presStyleLbl="bgAcc1" presStyleIdx="4" presStyleCnt="6" custScaleX="224556" custScaleY="44532" custLinFactNeighborX="-8375" custLinFactNeighborY="-369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346382-FBBB-4E61-A63B-3BE4F4682230}" type="pres">
      <dgm:prSet presAssocID="{01D5452C-9D98-4688-848D-1E898A13EAF6}" presName="Name13" presStyleLbl="parChTrans1D2" presStyleIdx="5" presStyleCnt="6"/>
      <dgm:spPr/>
      <dgm:t>
        <a:bodyPr/>
        <a:lstStyle/>
        <a:p>
          <a:endParaRPr lang="ru-RU"/>
        </a:p>
      </dgm:t>
    </dgm:pt>
    <dgm:pt modelId="{4993DBD7-109C-48EA-9B44-37F804989876}" type="pres">
      <dgm:prSet presAssocID="{DAE52B37-D15B-49BC-9091-158E99EBCFF6}" presName="childText" presStyleLbl="bgAcc1" presStyleIdx="5" presStyleCnt="6" custAng="10800000" custFlipVert="1" custScaleX="224178" custScaleY="57502" custLinFactNeighborX="-8273" custLinFactNeighborY="-471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9AEAA8-6C90-4270-A966-DFC5B1472DB0}" type="presOf" srcId="{90C6C17D-EAD7-4BC1-8621-82F48961ED6B}" destId="{B9C8C297-2B2A-462B-B41A-6BDDE8DD3C8E}" srcOrd="1" destOrd="0" presId="urn:microsoft.com/office/officeart/2005/8/layout/hierarchy3"/>
    <dgm:cxn modelId="{053C834C-AB0C-4764-8B42-E798625E6B4F}" type="presOf" srcId="{2E2527C3-E488-44D1-8AC2-82696248D49D}" destId="{4ACE4D37-26B1-4046-9D0D-0DA2282A9C6E}" srcOrd="0" destOrd="0" presId="urn:microsoft.com/office/officeart/2005/8/layout/hierarchy3"/>
    <dgm:cxn modelId="{3085E9DF-F870-447D-9E8C-BABEFE64AF40}" type="presOf" srcId="{B2C97E61-42D5-40F9-9D54-3B87D8214D27}" destId="{EDE06764-8B62-4BA6-9CFE-DA0F90C2194A}" srcOrd="0" destOrd="0" presId="urn:microsoft.com/office/officeart/2005/8/layout/hierarchy3"/>
    <dgm:cxn modelId="{C50091F1-4741-45F1-9A92-0A712A3EC4E3}" type="presOf" srcId="{81AD09DC-03E8-4C86-AB84-A75CD5F7AA04}" destId="{24FF9578-3B04-44A9-8EC3-1D72822C9D2E}" srcOrd="0" destOrd="0" presId="urn:microsoft.com/office/officeart/2005/8/layout/hierarchy3"/>
    <dgm:cxn modelId="{4744C08D-F542-47E6-AE82-FB3925816F8B}" srcId="{2E2527C3-E488-44D1-8AC2-82696248D49D}" destId="{0DA56E20-D641-48C4-BA53-C72B5E21E901}" srcOrd="1" destOrd="0" parTransId="{7FC17D8C-62B8-4B82-9606-054D17080C35}" sibTransId="{C3C2C49D-F1B8-4710-9FF5-D22CB305CE25}"/>
    <dgm:cxn modelId="{D9776150-D681-42B1-BF78-0B4E3FEA5CA7}" type="presOf" srcId="{0DA56E20-D641-48C4-BA53-C72B5E21E901}" destId="{AB377BA8-FCE2-458F-933A-D35CEADC51CF}" srcOrd="0" destOrd="0" presId="urn:microsoft.com/office/officeart/2005/8/layout/hierarchy3"/>
    <dgm:cxn modelId="{34093E80-6507-4D14-9DFF-E363F5DBB280}" type="presOf" srcId="{2E2527C3-E488-44D1-8AC2-82696248D49D}" destId="{D304DDE4-300A-485E-AE1B-B3C9267EDA59}" srcOrd="1" destOrd="0" presId="urn:microsoft.com/office/officeart/2005/8/layout/hierarchy3"/>
    <dgm:cxn modelId="{DF58FEB2-3AD2-4FE8-B53A-4C5233914013}" type="presOf" srcId="{7FC17D8C-62B8-4B82-9606-054D17080C35}" destId="{AB64790D-2ED4-45FC-B534-D43AD36B52E5}" srcOrd="0" destOrd="0" presId="urn:microsoft.com/office/officeart/2005/8/layout/hierarchy3"/>
    <dgm:cxn modelId="{1B6859D0-C634-4449-AE02-CA4FDBDA3D7C}" type="presOf" srcId="{DAE52B37-D15B-49BC-9091-158E99EBCFF6}" destId="{4993DBD7-109C-48EA-9B44-37F804989876}" srcOrd="0" destOrd="0" presId="urn:microsoft.com/office/officeart/2005/8/layout/hierarchy3"/>
    <dgm:cxn modelId="{31282EC2-6344-496E-BC65-59D271A8E701}" srcId="{CE99B573-7663-4A80-9622-5AC1724D9D45}" destId="{2E2527C3-E488-44D1-8AC2-82696248D49D}" srcOrd="0" destOrd="0" parTransId="{AD3D247B-78C2-4275-83AA-8528478DEBC9}" sibTransId="{3C7F482C-1D72-4EE4-86DB-D97A20A7A9B2}"/>
    <dgm:cxn modelId="{9F763D6B-71D8-414A-A0A4-78A686A4FC5F}" type="presOf" srcId="{AAD9B248-BE0F-4B56-AAD0-7D87169DF18E}" destId="{36722420-47EA-44F3-BBB9-558D1A4FC63B}" srcOrd="0" destOrd="0" presId="urn:microsoft.com/office/officeart/2005/8/layout/hierarchy3"/>
    <dgm:cxn modelId="{481D4832-BFFB-4308-8383-98E5D15B2847}" type="presOf" srcId="{B5145052-51BC-4F1E-B93A-633DD8BE38DA}" destId="{E01241CF-99CC-432E-846C-AA0CFAFBF80C}" srcOrd="0" destOrd="0" presId="urn:microsoft.com/office/officeart/2005/8/layout/hierarchy3"/>
    <dgm:cxn modelId="{088E8CDC-6996-4102-8717-BEDA4338DF11}" srcId="{2E2527C3-E488-44D1-8AC2-82696248D49D}" destId="{B2C97E61-42D5-40F9-9D54-3B87D8214D27}" srcOrd="0" destOrd="0" parTransId="{8C1B896F-3A7C-4038-BEDC-B06DE8A03260}" sibTransId="{BD1EB743-9E50-44AE-BE87-E91E37D5847F}"/>
    <dgm:cxn modelId="{E5CFB0D7-9B92-400F-AD65-0C5A61312CD8}" type="presOf" srcId="{01D5452C-9D98-4688-848D-1E898A13EAF6}" destId="{D4346382-FBBB-4E61-A63B-3BE4F4682230}" srcOrd="0" destOrd="0" presId="urn:microsoft.com/office/officeart/2005/8/layout/hierarchy3"/>
    <dgm:cxn modelId="{BF14A71F-1A5B-4F9A-B7BF-113EAD90EA81}" type="presOf" srcId="{AF75303D-1F65-4488-8573-B45B6740F18F}" destId="{6D62902E-0F39-4A15-9AD1-8F37E8068D6D}" srcOrd="0" destOrd="0" presId="urn:microsoft.com/office/officeart/2005/8/layout/hierarchy3"/>
    <dgm:cxn modelId="{B2CA266A-7C99-4B48-BB85-14954C57E5FD}" type="presOf" srcId="{73271B8E-73ED-46C9-9C20-2A5A579877A7}" destId="{F66DA6AD-185C-45A8-84A4-864AA7EDB5CF}" srcOrd="0" destOrd="0" presId="urn:microsoft.com/office/officeart/2005/8/layout/hierarchy3"/>
    <dgm:cxn modelId="{FB1E0A9E-E85B-4881-987F-3C32F1FA1EE7}" srcId="{90C6C17D-EAD7-4BC1-8621-82F48961ED6B}" destId="{DAE52B37-D15B-49BC-9091-158E99EBCFF6}" srcOrd="3" destOrd="0" parTransId="{01D5452C-9D98-4688-848D-1E898A13EAF6}" sibTransId="{D8CDC1F8-3842-4BA4-A248-702D9CCDE4B9}"/>
    <dgm:cxn modelId="{6C14E53B-21F0-4510-8B3E-8BE8DCFE9B5A}" type="presOf" srcId="{8C1B896F-3A7C-4038-BEDC-B06DE8A03260}" destId="{467761E9-5D6D-4AF5-B81B-5609F729D088}" srcOrd="0" destOrd="0" presId="urn:microsoft.com/office/officeart/2005/8/layout/hierarchy3"/>
    <dgm:cxn modelId="{C5158B72-8EA0-46C3-9C80-CA1C71E08494}" type="presOf" srcId="{90C6C17D-EAD7-4BC1-8621-82F48961ED6B}" destId="{DFFBC8B0-637D-4ECE-A9B5-E09FA76690CF}" srcOrd="0" destOrd="0" presId="urn:microsoft.com/office/officeart/2005/8/layout/hierarchy3"/>
    <dgm:cxn modelId="{C394F95C-46ED-4CE5-989D-21E15A76BCD9}" srcId="{CE99B573-7663-4A80-9622-5AC1724D9D45}" destId="{90C6C17D-EAD7-4BC1-8621-82F48961ED6B}" srcOrd="1" destOrd="0" parTransId="{A1BFC841-F11B-4B3A-A8E3-430987B00D1B}" sibTransId="{1FF645F4-48AA-42EB-8714-645D55CB04D4}"/>
    <dgm:cxn modelId="{DCD398D4-ACA5-4FE0-BC87-4D8408178551}" type="presOf" srcId="{2206804E-6B27-403E-8DCC-E6B7CD0AE9AA}" destId="{C7970477-8C7D-48B2-9F5F-E5DCA91E2A26}" srcOrd="0" destOrd="0" presId="urn:microsoft.com/office/officeart/2005/8/layout/hierarchy3"/>
    <dgm:cxn modelId="{5C8B1F3F-4C07-4FC5-9E47-6C7FFA17F1B8}" srcId="{90C6C17D-EAD7-4BC1-8621-82F48961ED6B}" destId="{2206804E-6B27-403E-8DCC-E6B7CD0AE9AA}" srcOrd="2" destOrd="0" parTransId="{AF75303D-1F65-4488-8573-B45B6740F18F}" sibTransId="{52E56555-E17B-425F-8AA8-522D839A5718}"/>
    <dgm:cxn modelId="{1A9D6E5E-F7AF-4BE2-8CDE-0D925B2F856F}" srcId="{90C6C17D-EAD7-4BC1-8621-82F48961ED6B}" destId="{AAD9B248-BE0F-4B56-AAD0-7D87169DF18E}" srcOrd="1" destOrd="0" parTransId="{B5145052-51BC-4F1E-B93A-633DD8BE38DA}" sibTransId="{FC7B1631-1784-4034-9B5A-FDE457E4372D}"/>
    <dgm:cxn modelId="{7D76EF07-73AB-42F5-98BE-6F84E24DB9A7}" srcId="{90C6C17D-EAD7-4BC1-8621-82F48961ED6B}" destId="{81AD09DC-03E8-4C86-AB84-A75CD5F7AA04}" srcOrd="0" destOrd="0" parTransId="{73271B8E-73ED-46C9-9C20-2A5A579877A7}" sibTransId="{EF771D35-766C-4FFC-8E6B-7C188DD49898}"/>
    <dgm:cxn modelId="{5D41463D-8365-4012-80E2-2C843F4B3BAF}" type="presOf" srcId="{CE99B573-7663-4A80-9622-5AC1724D9D45}" destId="{8DBD1F37-B607-46E8-A08C-865B6D53C417}" srcOrd="0" destOrd="0" presId="urn:microsoft.com/office/officeart/2005/8/layout/hierarchy3"/>
    <dgm:cxn modelId="{2CBC09AA-EEA6-4C89-8AFD-61488823AA84}" type="presParOf" srcId="{8DBD1F37-B607-46E8-A08C-865B6D53C417}" destId="{F04C139D-F2F9-4907-9516-00003259BC87}" srcOrd="0" destOrd="0" presId="urn:microsoft.com/office/officeart/2005/8/layout/hierarchy3"/>
    <dgm:cxn modelId="{2258E0A8-4950-47F7-A2C1-992721AD7E45}" type="presParOf" srcId="{F04C139D-F2F9-4907-9516-00003259BC87}" destId="{D869FD0A-4E91-484F-B902-5783A54D6977}" srcOrd="0" destOrd="0" presId="urn:microsoft.com/office/officeart/2005/8/layout/hierarchy3"/>
    <dgm:cxn modelId="{8AD3EE1C-F019-4635-8CD4-CF4517524B23}" type="presParOf" srcId="{D869FD0A-4E91-484F-B902-5783A54D6977}" destId="{4ACE4D37-26B1-4046-9D0D-0DA2282A9C6E}" srcOrd="0" destOrd="0" presId="urn:microsoft.com/office/officeart/2005/8/layout/hierarchy3"/>
    <dgm:cxn modelId="{FA5F6901-E141-481B-AA8D-150597E5A1B6}" type="presParOf" srcId="{D869FD0A-4E91-484F-B902-5783A54D6977}" destId="{D304DDE4-300A-485E-AE1B-B3C9267EDA59}" srcOrd="1" destOrd="0" presId="urn:microsoft.com/office/officeart/2005/8/layout/hierarchy3"/>
    <dgm:cxn modelId="{8A7DAF55-A7BA-475A-96BB-68372E19A109}" type="presParOf" srcId="{F04C139D-F2F9-4907-9516-00003259BC87}" destId="{49C3D65B-3061-4AF6-AAD5-801054E42041}" srcOrd="1" destOrd="0" presId="urn:microsoft.com/office/officeart/2005/8/layout/hierarchy3"/>
    <dgm:cxn modelId="{D639BA4B-9140-4234-A4DE-E2E5C1C03762}" type="presParOf" srcId="{49C3D65B-3061-4AF6-AAD5-801054E42041}" destId="{467761E9-5D6D-4AF5-B81B-5609F729D088}" srcOrd="0" destOrd="0" presId="urn:microsoft.com/office/officeart/2005/8/layout/hierarchy3"/>
    <dgm:cxn modelId="{C747A634-60BC-48CD-9EBF-16AA99ABE7DD}" type="presParOf" srcId="{49C3D65B-3061-4AF6-AAD5-801054E42041}" destId="{EDE06764-8B62-4BA6-9CFE-DA0F90C2194A}" srcOrd="1" destOrd="0" presId="urn:microsoft.com/office/officeart/2005/8/layout/hierarchy3"/>
    <dgm:cxn modelId="{0B7EA403-463B-49C1-B31F-315DE3480297}" type="presParOf" srcId="{49C3D65B-3061-4AF6-AAD5-801054E42041}" destId="{AB64790D-2ED4-45FC-B534-D43AD36B52E5}" srcOrd="2" destOrd="0" presId="urn:microsoft.com/office/officeart/2005/8/layout/hierarchy3"/>
    <dgm:cxn modelId="{EE7CB7CF-F7BF-4D58-9027-9E8E8E5D67C4}" type="presParOf" srcId="{49C3D65B-3061-4AF6-AAD5-801054E42041}" destId="{AB377BA8-FCE2-458F-933A-D35CEADC51CF}" srcOrd="3" destOrd="0" presId="urn:microsoft.com/office/officeart/2005/8/layout/hierarchy3"/>
    <dgm:cxn modelId="{9BEEAE23-3B71-4211-9349-9DC3D18A0580}" type="presParOf" srcId="{8DBD1F37-B607-46E8-A08C-865B6D53C417}" destId="{90528904-4420-4B2B-9D58-600B30AFEEE5}" srcOrd="1" destOrd="0" presId="urn:microsoft.com/office/officeart/2005/8/layout/hierarchy3"/>
    <dgm:cxn modelId="{60BC5AF2-8C31-4C1B-B875-AD695E4377B7}" type="presParOf" srcId="{90528904-4420-4B2B-9D58-600B30AFEEE5}" destId="{9F564F44-3E5D-498E-BB6E-F9F44FFB2E67}" srcOrd="0" destOrd="0" presId="urn:microsoft.com/office/officeart/2005/8/layout/hierarchy3"/>
    <dgm:cxn modelId="{A6A8E5AA-0D7D-4CA4-AB8B-E848BE55A1B3}" type="presParOf" srcId="{9F564F44-3E5D-498E-BB6E-F9F44FFB2E67}" destId="{DFFBC8B0-637D-4ECE-A9B5-E09FA76690CF}" srcOrd="0" destOrd="0" presId="urn:microsoft.com/office/officeart/2005/8/layout/hierarchy3"/>
    <dgm:cxn modelId="{8711C05C-480D-4C03-8A2B-2FD6F6AC6A99}" type="presParOf" srcId="{9F564F44-3E5D-498E-BB6E-F9F44FFB2E67}" destId="{B9C8C297-2B2A-462B-B41A-6BDDE8DD3C8E}" srcOrd="1" destOrd="0" presId="urn:microsoft.com/office/officeart/2005/8/layout/hierarchy3"/>
    <dgm:cxn modelId="{E2DED64C-F4C7-4F7C-BAC5-E7654E3A9650}" type="presParOf" srcId="{90528904-4420-4B2B-9D58-600B30AFEEE5}" destId="{B94FA5BC-F0FD-4D27-92BE-5DB0BD777322}" srcOrd="1" destOrd="0" presId="urn:microsoft.com/office/officeart/2005/8/layout/hierarchy3"/>
    <dgm:cxn modelId="{C03E6E34-F5A6-4645-9E45-2368B6108888}" type="presParOf" srcId="{B94FA5BC-F0FD-4D27-92BE-5DB0BD777322}" destId="{F66DA6AD-185C-45A8-84A4-864AA7EDB5CF}" srcOrd="0" destOrd="0" presId="urn:microsoft.com/office/officeart/2005/8/layout/hierarchy3"/>
    <dgm:cxn modelId="{F8762B30-3BD8-4558-9F8D-7E77FA9D700F}" type="presParOf" srcId="{B94FA5BC-F0FD-4D27-92BE-5DB0BD777322}" destId="{24FF9578-3B04-44A9-8EC3-1D72822C9D2E}" srcOrd="1" destOrd="0" presId="urn:microsoft.com/office/officeart/2005/8/layout/hierarchy3"/>
    <dgm:cxn modelId="{A7C757BE-1591-4EBF-AA8A-62FB7B90C261}" type="presParOf" srcId="{B94FA5BC-F0FD-4D27-92BE-5DB0BD777322}" destId="{E01241CF-99CC-432E-846C-AA0CFAFBF80C}" srcOrd="2" destOrd="0" presId="urn:microsoft.com/office/officeart/2005/8/layout/hierarchy3"/>
    <dgm:cxn modelId="{3231E23F-674A-4EB1-871F-FC71FB24F54B}" type="presParOf" srcId="{B94FA5BC-F0FD-4D27-92BE-5DB0BD777322}" destId="{36722420-47EA-44F3-BBB9-558D1A4FC63B}" srcOrd="3" destOrd="0" presId="urn:microsoft.com/office/officeart/2005/8/layout/hierarchy3"/>
    <dgm:cxn modelId="{8DE35240-F0FC-4979-B6B8-5EA15F09B59A}" type="presParOf" srcId="{B94FA5BC-F0FD-4D27-92BE-5DB0BD777322}" destId="{6D62902E-0F39-4A15-9AD1-8F37E8068D6D}" srcOrd="4" destOrd="0" presId="urn:microsoft.com/office/officeart/2005/8/layout/hierarchy3"/>
    <dgm:cxn modelId="{AEEDEE38-FD10-48EF-90EB-1E88D47A8EDE}" type="presParOf" srcId="{B94FA5BC-F0FD-4D27-92BE-5DB0BD777322}" destId="{C7970477-8C7D-48B2-9F5F-E5DCA91E2A26}" srcOrd="5" destOrd="0" presId="urn:microsoft.com/office/officeart/2005/8/layout/hierarchy3"/>
    <dgm:cxn modelId="{B1B2B733-A917-46E6-9130-7618EEB77277}" type="presParOf" srcId="{B94FA5BC-F0FD-4D27-92BE-5DB0BD777322}" destId="{D4346382-FBBB-4E61-A63B-3BE4F4682230}" srcOrd="6" destOrd="0" presId="urn:microsoft.com/office/officeart/2005/8/layout/hierarchy3"/>
    <dgm:cxn modelId="{960A48AA-9CBE-4959-91B9-8934A805C8C4}" type="presParOf" srcId="{B94FA5BC-F0FD-4D27-92BE-5DB0BD777322}" destId="{4993DBD7-109C-48EA-9B44-37F804989876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EA5BAC-75ED-4740-B133-62762E812963}" type="doc">
      <dgm:prSet loTypeId="urn:microsoft.com/office/officeart/2005/8/layout/list1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3B66C4B-0DDB-CE47-B97B-3DE5515995D6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800" dirty="0" smtClean="0">
              <a:effectLst/>
              <a:latin typeface="+mn-lt"/>
              <a:ea typeface="+mn-ea"/>
              <a:cs typeface="+mn-cs"/>
            </a:rPr>
            <a:t>Оптимизация работы медицинского персонала </a:t>
          </a:r>
          <a:endParaRPr lang="ru-RU" sz="1800" dirty="0"/>
        </a:p>
      </dgm:t>
    </dgm:pt>
    <dgm:pt modelId="{CD294723-850B-374D-ACAA-7FBB82ED350B}" type="parTrans" cxnId="{67236007-F6E1-D14A-A4EA-17CAD94C07EE}">
      <dgm:prSet/>
      <dgm:spPr/>
      <dgm:t>
        <a:bodyPr/>
        <a:lstStyle/>
        <a:p>
          <a:endParaRPr lang="ru-RU"/>
        </a:p>
      </dgm:t>
    </dgm:pt>
    <dgm:pt modelId="{F0A4D52A-D887-1C49-BD4A-A78151894B3E}" type="sibTrans" cxnId="{67236007-F6E1-D14A-A4EA-17CAD94C07EE}">
      <dgm:prSet/>
      <dgm:spPr/>
      <dgm:t>
        <a:bodyPr/>
        <a:lstStyle/>
        <a:p>
          <a:endParaRPr lang="ru-RU"/>
        </a:p>
      </dgm:t>
    </dgm:pt>
    <dgm:pt modelId="{E4AEF6B9-1F76-AE45-9A58-955E7E8E4038}">
      <dgm:prSet phldrT="[Текст]" custT="1"/>
      <dgm:spPr/>
      <dgm:t>
        <a:bodyPr/>
        <a:lstStyle/>
        <a:p>
          <a:r>
            <a:rPr lang="ru-RU" sz="1800" dirty="0" smtClean="0">
              <a:effectLst/>
              <a:latin typeface="+mn-lt"/>
              <a:ea typeface="+mn-ea"/>
              <a:cs typeface="+mn-cs"/>
            </a:rPr>
            <a:t>Автоматизация системы персонифицированного назначения и выполнения назначений ЛП </a:t>
          </a:r>
          <a:endParaRPr lang="ru-RU" sz="1800" dirty="0"/>
        </a:p>
      </dgm:t>
    </dgm:pt>
    <dgm:pt modelId="{04B32065-0FEC-904C-8402-FCD8A67606B3}" type="parTrans" cxnId="{BB6968D0-A895-944F-BE40-766198CE5833}">
      <dgm:prSet/>
      <dgm:spPr/>
      <dgm:t>
        <a:bodyPr/>
        <a:lstStyle/>
        <a:p>
          <a:endParaRPr lang="ru-RU"/>
        </a:p>
      </dgm:t>
    </dgm:pt>
    <dgm:pt modelId="{C1F6F32C-B245-5249-9D9F-E99B225CF344}" type="sibTrans" cxnId="{BB6968D0-A895-944F-BE40-766198CE5833}">
      <dgm:prSet/>
      <dgm:spPr/>
      <dgm:t>
        <a:bodyPr/>
        <a:lstStyle/>
        <a:p>
          <a:endParaRPr lang="ru-RU"/>
        </a:p>
      </dgm:t>
    </dgm:pt>
    <dgm:pt modelId="{33446548-8AC2-3348-AB81-9E38CAAE6527}">
      <dgm:prSet phldrT="[Текст]" custT="1"/>
      <dgm:spPr/>
      <dgm:t>
        <a:bodyPr/>
        <a:lstStyle/>
        <a:p>
          <a:r>
            <a:rPr lang="ru-RU" sz="1800" dirty="0" smtClean="0">
              <a:effectLst/>
              <a:latin typeface="+mn-lt"/>
              <a:ea typeface="+mn-ea"/>
              <a:cs typeface="+mn-cs"/>
            </a:rPr>
            <a:t>Снижение вероятности ошибок  при назначении препаратов</a:t>
          </a:r>
          <a:endParaRPr lang="ru-RU" sz="1800" dirty="0"/>
        </a:p>
      </dgm:t>
    </dgm:pt>
    <dgm:pt modelId="{0F60C5F9-467B-9844-8C97-91626F76A148}" type="parTrans" cxnId="{EBFDE3B2-E1A1-8E43-8675-840625036C21}">
      <dgm:prSet/>
      <dgm:spPr/>
      <dgm:t>
        <a:bodyPr/>
        <a:lstStyle/>
        <a:p>
          <a:endParaRPr lang="ru-RU"/>
        </a:p>
      </dgm:t>
    </dgm:pt>
    <dgm:pt modelId="{2ED1F803-4DCF-8B4B-878B-A6FC952CF9C6}" type="sibTrans" cxnId="{EBFDE3B2-E1A1-8E43-8675-840625036C21}">
      <dgm:prSet/>
      <dgm:spPr/>
      <dgm:t>
        <a:bodyPr/>
        <a:lstStyle/>
        <a:p>
          <a:endParaRPr lang="ru-RU"/>
        </a:p>
      </dgm:t>
    </dgm:pt>
    <dgm:pt modelId="{16065480-F4B1-1740-B3D0-BED19A7B90C4}">
      <dgm:prSet custT="1"/>
      <dgm:spPr/>
      <dgm:t>
        <a:bodyPr/>
        <a:lstStyle/>
        <a:p>
          <a:r>
            <a:rPr lang="ru-RU" sz="1800" dirty="0" smtClean="0">
              <a:effectLst/>
              <a:latin typeface="+mn-lt"/>
              <a:ea typeface="+mn-ea"/>
              <a:cs typeface="+mn-cs"/>
            </a:rPr>
            <a:t>Оптимизация и автоматизация системы учета расходования, списания и нормирования потребления ЛП</a:t>
          </a:r>
          <a:endParaRPr lang="ru-RU" sz="1800" dirty="0"/>
        </a:p>
      </dgm:t>
    </dgm:pt>
    <dgm:pt modelId="{6C2E01E9-1467-4745-99FB-5FBF9A9306A4}" type="parTrans" cxnId="{7312BD89-8564-B048-9C5C-1AB3465746E6}">
      <dgm:prSet/>
      <dgm:spPr/>
      <dgm:t>
        <a:bodyPr/>
        <a:lstStyle/>
        <a:p>
          <a:endParaRPr lang="ru-RU"/>
        </a:p>
      </dgm:t>
    </dgm:pt>
    <dgm:pt modelId="{3957C10D-134F-4F4A-8541-95EA73844500}" type="sibTrans" cxnId="{7312BD89-8564-B048-9C5C-1AB3465746E6}">
      <dgm:prSet/>
      <dgm:spPr/>
      <dgm:t>
        <a:bodyPr/>
        <a:lstStyle/>
        <a:p>
          <a:endParaRPr lang="ru-RU"/>
        </a:p>
      </dgm:t>
    </dgm:pt>
    <dgm:pt modelId="{C9B0B767-7A81-E441-9D7A-DFC5FB52A6A4}">
      <dgm:prSet custT="1"/>
      <dgm:spPr/>
      <dgm:t>
        <a:bodyPr/>
        <a:lstStyle/>
        <a:p>
          <a:r>
            <a:rPr lang="ru-RU" sz="1800" i="0" dirty="0" smtClean="0"/>
            <a:t>Управление</a:t>
          </a:r>
          <a:r>
            <a:rPr lang="ru-RU" sz="1800" i="0" baseline="0" dirty="0" smtClean="0"/>
            <a:t> </a:t>
          </a:r>
          <a:r>
            <a:rPr lang="ru-RU" sz="1800" i="0" dirty="0" smtClean="0"/>
            <a:t>закупками лекарств</a:t>
          </a:r>
          <a:endParaRPr lang="ru-RU" sz="1800" i="0" dirty="0"/>
        </a:p>
      </dgm:t>
    </dgm:pt>
    <dgm:pt modelId="{2934A948-A1C2-1E40-A45E-83CA5F3F49EE}" type="parTrans" cxnId="{657702FF-5627-4845-AAF8-BBBDCFA4893E}">
      <dgm:prSet/>
      <dgm:spPr/>
      <dgm:t>
        <a:bodyPr/>
        <a:lstStyle/>
        <a:p>
          <a:endParaRPr lang="ru-RU"/>
        </a:p>
      </dgm:t>
    </dgm:pt>
    <dgm:pt modelId="{4D2D68DE-E186-8C40-9CF6-4D1A9E7E0C8B}" type="sibTrans" cxnId="{657702FF-5627-4845-AAF8-BBBDCFA4893E}">
      <dgm:prSet/>
      <dgm:spPr/>
      <dgm:t>
        <a:bodyPr/>
        <a:lstStyle/>
        <a:p>
          <a:endParaRPr lang="ru-RU"/>
        </a:p>
      </dgm:t>
    </dgm:pt>
    <dgm:pt modelId="{10F93C43-6A2C-D34C-99F2-FFA7CCB04809}" type="pres">
      <dgm:prSet presAssocID="{8FEA5BAC-75ED-4740-B133-62762E81296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A448E6-C2ED-0A4E-BF13-5626844D9DCD}" type="pres">
      <dgm:prSet presAssocID="{63B66C4B-0DDB-CE47-B97B-3DE5515995D6}" presName="parentLin" presStyleCnt="0"/>
      <dgm:spPr/>
    </dgm:pt>
    <dgm:pt modelId="{0A0179A9-66FA-8A40-B823-EE16908C9711}" type="pres">
      <dgm:prSet presAssocID="{63B66C4B-0DDB-CE47-B97B-3DE5515995D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B09E942-7508-144B-9EA0-F8F70084705C}" type="pres">
      <dgm:prSet presAssocID="{63B66C4B-0DDB-CE47-B97B-3DE5515995D6}" presName="parentText" presStyleLbl="node1" presStyleIdx="0" presStyleCnt="5" custScaleX="1146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E93937-FD04-8446-98C9-AF620E46CB0A}" type="pres">
      <dgm:prSet presAssocID="{63B66C4B-0DDB-CE47-B97B-3DE5515995D6}" presName="negativeSpace" presStyleCnt="0"/>
      <dgm:spPr/>
    </dgm:pt>
    <dgm:pt modelId="{635465DB-4010-1940-8AFC-55F863741A8D}" type="pres">
      <dgm:prSet presAssocID="{63B66C4B-0DDB-CE47-B97B-3DE5515995D6}" presName="childText" presStyleLbl="conFgAcc1" presStyleIdx="0" presStyleCnt="5">
        <dgm:presLayoutVars>
          <dgm:bulletEnabled val="1"/>
        </dgm:presLayoutVars>
      </dgm:prSet>
      <dgm:spPr/>
    </dgm:pt>
    <dgm:pt modelId="{7D8E9438-0384-B547-9692-552E641F98EC}" type="pres">
      <dgm:prSet presAssocID="{F0A4D52A-D887-1C49-BD4A-A78151894B3E}" presName="spaceBetweenRectangles" presStyleCnt="0"/>
      <dgm:spPr/>
    </dgm:pt>
    <dgm:pt modelId="{FF48DC6B-8A1A-0E4D-866E-782E5D50D7B8}" type="pres">
      <dgm:prSet presAssocID="{E4AEF6B9-1F76-AE45-9A58-955E7E8E4038}" presName="parentLin" presStyleCnt="0"/>
      <dgm:spPr/>
    </dgm:pt>
    <dgm:pt modelId="{88FEC191-E2A6-E04B-93E7-786E54CEA17B}" type="pres">
      <dgm:prSet presAssocID="{E4AEF6B9-1F76-AE45-9A58-955E7E8E403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69B76448-D542-994D-B3B1-485DE68FC9DC}" type="pres">
      <dgm:prSet presAssocID="{E4AEF6B9-1F76-AE45-9A58-955E7E8E4038}" presName="parentText" presStyleLbl="node1" presStyleIdx="1" presStyleCnt="5" custScaleX="1148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690F3-F021-D843-B666-402DE4A8751E}" type="pres">
      <dgm:prSet presAssocID="{E4AEF6B9-1F76-AE45-9A58-955E7E8E4038}" presName="negativeSpace" presStyleCnt="0"/>
      <dgm:spPr/>
    </dgm:pt>
    <dgm:pt modelId="{DDCFA100-1C8A-AC4B-BF74-A5CF93C39BC9}" type="pres">
      <dgm:prSet presAssocID="{E4AEF6B9-1F76-AE45-9A58-955E7E8E4038}" presName="childText" presStyleLbl="conFgAcc1" presStyleIdx="1" presStyleCnt="5">
        <dgm:presLayoutVars>
          <dgm:bulletEnabled val="1"/>
        </dgm:presLayoutVars>
      </dgm:prSet>
      <dgm:spPr/>
    </dgm:pt>
    <dgm:pt modelId="{2C54E276-592F-B242-B1AB-9909BB7D55FD}" type="pres">
      <dgm:prSet presAssocID="{C1F6F32C-B245-5249-9D9F-E99B225CF344}" presName="spaceBetweenRectangles" presStyleCnt="0"/>
      <dgm:spPr/>
    </dgm:pt>
    <dgm:pt modelId="{CCCF21FB-A73A-624C-8A6F-BB22EBD4DB35}" type="pres">
      <dgm:prSet presAssocID="{33446548-8AC2-3348-AB81-9E38CAAE6527}" presName="parentLin" presStyleCnt="0"/>
      <dgm:spPr/>
    </dgm:pt>
    <dgm:pt modelId="{1E79E415-2348-BB48-8D14-8EBCBCDEE36B}" type="pres">
      <dgm:prSet presAssocID="{33446548-8AC2-3348-AB81-9E38CAAE6527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140C29F3-3955-7342-9293-EBC25F1C547A}" type="pres">
      <dgm:prSet presAssocID="{33446548-8AC2-3348-AB81-9E38CAAE6527}" presName="parentText" presStyleLbl="node1" presStyleIdx="2" presStyleCnt="5" custScaleX="11532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8D07C-76F3-AF4C-8389-31A276BF9F78}" type="pres">
      <dgm:prSet presAssocID="{33446548-8AC2-3348-AB81-9E38CAAE6527}" presName="negativeSpace" presStyleCnt="0"/>
      <dgm:spPr/>
    </dgm:pt>
    <dgm:pt modelId="{812F7855-8D59-4149-9E17-B11D4A137DC3}" type="pres">
      <dgm:prSet presAssocID="{33446548-8AC2-3348-AB81-9E38CAAE6527}" presName="childText" presStyleLbl="conFgAcc1" presStyleIdx="2" presStyleCnt="5">
        <dgm:presLayoutVars>
          <dgm:bulletEnabled val="1"/>
        </dgm:presLayoutVars>
      </dgm:prSet>
      <dgm:spPr/>
    </dgm:pt>
    <dgm:pt modelId="{C7FA7079-4558-6840-8E37-88EAE1C0C41F}" type="pres">
      <dgm:prSet presAssocID="{2ED1F803-4DCF-8B4B-878B-A6FC952CF9C6}" presName="spaceBetweenRectangles" presStyleCnt="0"/>
      <dgm:spPr/>
    </dgm:pt>
    <dgm:pt modelId="{83262CCD-644C-D54C-B4CD-CFD46F085FCF}" type="pres">
      <dgm:prSet presAssocID="{16065480-F4B1-1740-B3D0-BED19A7B90C4}" presName="parentLin" presStyleCnt="0"/>
      <dgm:spPr/>
    </dgm:pt>
    <dgm:pt modelId="{E8FFA7CB-4B06-5F40-A891-E3FDDA2AC146}" type="pres">
      <dgm:prSet presAssocID="{16065480-F4B1-1740-B3D0-BED19A7B90C4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DDAE34DE-E332-1D4F-9CD9-833EB638A629}" type="pres">
      <dgm:prSet presAssocID="{16065480-F4B1-1740-B3D0-BED19A7B90C4}" presName="parentText" presStyleLbl="node1" presStyleIdx="3" presStyleCnt="5" custScaleX="115537" custLinFactNeighborX="-98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B4ACB4-343B-464C-BD55-17B5084AE85C}" type="pres">
      <dgm:prSet presAssocID="{16065480-F4B1-1740-B3D0-BED19A7B90C4}" presName="negativeSpace" presStyleCnt="0"/>
      <dgm:spPr/>
    </dgm:pt>
    <dgm:pt modelId="{ACE118AC-D9DD-CE41-A8DC-5805926026CD}" type="pres">
      <dgm:prSet presAssocID="{16065480-F4B1-1740-B3D0-BED19A7B90C4}" presName="childText" presStyleLbl="conFgAcc1" presStyleIdx="3" presStyleCnt="5">
        <dgm:presLayoutVars>
          <dgm:bulletEnabled val="1"/>
        </dgm:presLayoutVars>
      </dgm:prSet>
      <dgm:spPr/>
    </dgm:pt>
    <dgm:pt modelId="{A2E6AF55-0F0B-0245-B11D-0BC02F38479A}" type="pres">
      <dgm:prSet presAssocID="{3957C10D-134F-4F4A-8541-95EA73844500}" presName="spaceBetweenRectangles" presStyleCnt="0"/>
      <dgm:spPr/>
    </dgm:pt>
    <dgm:pt modelId="{95CC9549-B531-7F4A-B677-5B72EA39C05E}" type="pres">
      <dgm:prSet presAssocID="{C9B0B767-7A81-E441-9D7A-DFC5FB52A6A4}" presName="parentLin" presStyleCnt="0"/>
      <dgm:spPr/>
    </dgm:pt>
    <dgm:pt modelId="{62570DFC-F6EC-1B4F-B925-15E008E4BCAE}" type="pres">
      <dgm:prSet presAssocID="{C9B0B767-7A81-E441-9D7A-DFC5FB52A6A4}" presName="parentLeftMargin" presStyleLbl="node1" presStyleIdx="3" presStyleCnt="5" custScaleX="115537"/>
      <dgm:spPr/>
      <dgm:t>
        <a:bodyPr/>
        <a:lstStyle/>
        <a:p>
          <a:endParaRPr lang="ru-RU"/>
        </a:p>
      </dgm:t>
    </dgm:pt>
    <dgm:pt modelId="{628EA837-E982-4A45-AE2F-A8D07E243D81}" type="pres">
      <dgm:prSet presAssocID="{C9B0B767-7A81-E441-9D7A-DFC5FB52A6A4}" presName="parentText" presStyleLbl="node1" presStyleIdx="4" presStyleCnt="5" custScaleX="115614" custLinFactNeighborX="-1463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BAA69C-9879-2641-A8B6-4EEFA5FB73C9}" type="pres">
      <dgm:prSet presAssocID="{C9B0B767-7A81-E441-9D7A-DFC5FB52A6A4}" presName="negativeSpace" presStyleCnt="0"/>
      <dgm:spPr/>
    </dgm:pt>
    <dgm:pt modelId="{35D6C129-421D-1C47-814E-D7A60FDE4A39}" type="pres">
      <dgm:prSet presAssocID="{C9B0B767-7A81-E441-9D7A-DFC5FB52A6A4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5E1A81DD-BFCD-2449-960D-6B2C979E3A5E}" type="presOf" srcId="{33446548-8AC2-3348-AB81-9E38CAAE6527}" destId="{140C29F3-3955-7342-9293-EBC25F1C547A}" srcOrd="1" destOrd="0" presId="urn:microsoft.com/office/officeart/2005/8/layout/list1"/>
    <dgm:cxn modelId="{17C2BF35-7C3C-714D-9E20-4FA479AAF9CF}" type="presOf" srcId="{E4AEF6B9-1F76-AE45-9A58-955E7E8E4038}" destId="{69B76448-D542-994D-B3B1-485DE68FC9DC}" srcOrd="1" destOrd="0" presId="urn:microsoft.com/office/officeart/2005/8/layout/list1"/>
    <dgm:cxn modelId="{657702FF-5627-4845-AAF8-BBBDCFA4893E}" srcId="{8FEA5BAC-75ED-4740-B133-62762E812963}" destId="{C9B0B767-7A81-E441-9D7A-DFC5FB52A6A4}" srcOrd="4" destOrd="0" parTransId="{2934A948-A1C2-1E40-A45E-83CA5F3F49EE}" sibTransId="{4D2D68DE-E186-8C40-9CF6-4D1A9E7E0C8B}"/>
    <dgm:cxn modelId="{56BBA164-F664-5D4E-BB84-B0D86AE43B29}" type="presOf" srcId="{8FEA5BAC-75ED-4740-B133-62762E812963}" destId="{10F93C43-6A2C-D34C-99F2-FFA7CCB04809}" srcOrd="0" destOrd="0" presId="urn:microsoft.com/office/officeart/2005/8/layout/list1"/>
    <dgm:cxn modelId="{55F24E08-7B10-E44F-B16B-53B738265EA2}" type="presOf" srcId="{33446548-8AC2-3348-AB81-9E38CAAE6527}" destId="{1E79E415-2348-BB48-8D14-8EBCBCDEE36B}" srcOrd="0" destOrd="0" presId="urn:microsoft.com/office/officeart/2005/8/layout/list1"/>
    <dgm:cxn modelId="{1F527048-E03F-0741-9093-5FC0EF29C751}" type="presOf" srcId="{16065480-F4B1-1740-B3D0-BED19A7B90C4}" destId="{E8FFA7CB-4B06-5F40-A891-E3FDDA2AC146}" srcOrd="0" destOrd="0" presId="urn:microsoft.com/office/officeart/2005/8/layout/list1"/>
    <dgm:cxn modelId="{EBFDE3B2-E1A1-8E43-8675-840625036C21}" srcId="{8FEA5BAC-75ED-4740-B133-62762E812963}" destId="{33446548-8AC2-3348-AB81-9E38CAAE6527}" srcOrd="2" destOrd="0" parTransId="{0F60C5F9-467B-9844-8C97-91626F76A148}" sibTransId="{2ED1F803-4DCF-8B4B-878B-A6FC952CF9C6}"/>
    <dgm:cxn modelId="{56E6C029-F48C-C64C-B83D-E57DEBF31923}" type="presOf" srcId="{C9B0B767-7A81-E441-9D7A-DFC5FB52A6A4}" destId="{62570DFC-F6EC-1B4F-B925-15E008E4BCAE}" srcOrd="0" destOrd="0" presId="urn:microsoft.com/office/officeart/2005/8/layout/list1"/>
    <dgm:cxn modelId="{C7FC97B1-933C-F540-916D-F8D26F841631}" type="presOf" srcId="{E4AEF6B9-1F76-AE45-9A58-955E7E8E4038}" destId="{88FEC191-E2A6-E04B-93E7-786E54CEA17B}" srcOrd="0" destOrd="0" presId="urn:microsoft.com/office/officeart/2005/8/layout/list1"/>
    <dgm:cxn modelId="{7312BD89-8564-B048-9C5C-1AB3465746E6}" srcId="{8FEA5BAC-75ED-4740-B133-62762E812963}" destId="{16065480-F4B1-1740-B3D0-BED19A7B90C4}" srcOrd="3" destOrd="0" parTransId="{6C2E01E9-1467-4745-99FB-5FBF9A9306A4}" sibTransId="{3957C10D-134F-4F4A-8541-95EA73844500}"/>
    <dgm:cxn modelId="{B0C4349E-9257-994C-A62B-34B7D772D6CC}" type="presOf" srcId="{C9B0B767-7A81-E441-9D7A-DFC5FB52A6A4}" destId="{628EA837-E982-4A45-AE2F-A8D07E243D81}" srcOrd="1" destOrd="0" presId="urn:microsoft.com/office/officeart/2005/8/layout/list1"/>
    <dgm:cxn modelId="{67236007-F6E1-D14A-A4EA-17CAD94C07EE}" srcId="{8FEA5BAC-75ED-4740-B133-62762E812963}" destId="{63B66C4B-0DDB-CE47-B97B-3DE5515995D6}" srcOrd="0" destOrd="0" parTransId="{CD294723-850B-374D-ACAA-7FBB82ED350B}" sibTransId="{F0A4D52A-D887-1C49-BD4A-A78151894B3E}"/>
    <dgm:cxn modelId="{1DB529B8-2B6B-BF46-BDA9-7BE7993DA7F4}" type="presOf" srcId="{63B66C4B-0DDB-CE47-B97B-3DE5515995D6}" destId="{0A0179A9-66FA-8A40-B823-EE16908C9711}" srcOrd="0" destOrd="0" presId="urn:microsoft.com/office/officeart/2005/8/layout/list1"/>
    <dgm:cxn modelId="{C8E55522-0D77-E44D-9F9B-C2D6D7B795BC}" type="presOf" srcId="{63B66C4B-0DDB-CE47-B97B-3DE5515995D6}" destId="{EB09E942-7508-144B-9EA0-F8F70084705C}" srcOrd="1" destOrd="0" presId="urn:microsoft.com/office/officeart/2005/8/layout/list1"/>
    <dgm:cxn modelId="{E826F179-3B2E-6443-B7B5-A4004A4A9651}" type="presOf" srcId="{16065480-F4B1-1740-B3D0-BED19A7B90C4}" destId="{DDAE34DE-E332-1D4F-9CD9-833EB638A629}" srcOrd="1" destOrd="0" presId="urn:microsoft.com/office/officeart/2005/8/layout/list1"/>
    <dgm:cxn modelId="{BB6968D0-A895-944F-BE40-766198CE5833}" srcId="{8FEA5BAC-75ED-4740-B133-62762E812963}" destId="{E4AEF6B9-1F76-AE45-9A58-955E7E8E4038}" srcOrd="1" destOrd="0" parTransId="{04B32065-0FEC-904C-8402-FCD8A67606B3}" sibTransId="{C1F6F32C-B245-5249-9D9F-E99B225CF344}"/>
    <dgm:cxn modelId="{D4358E1C-7ED8-C04B-AC01-C182DC6B0FB4}" type="presParOf" srcId="{10F93C43-6A2C-D34C-99F2-FFA7CCB04809}" destId="{C9A448E6-C2ED-0A4E-BF13-5626844D9DCD}" srcOrd="0" destOrd="0" presId="urn:microsoft.com/office/officeart/2005/8/layout/list1"/>
    <dgm:cxn modelId="{DE5B8FDC-2A82-B746-B74D-0B2E83DBADB9}" type="presParOf" srcId="{C9A448E6-C2ED-0A4E-BF13-5626844D9DCD}" destId="{0A0179A9-66FA-8A40-B823-EE16908C9711}" srcOrd="0" destOrd="0" presId="urn:microsoft.com/office/officeart/2005/8/layout/list1"/>
    <dgm:cxn modelId="{604163F6-CE6C-9940-B060-940147F49849}" type="presParOf" srcId="{C9A448E6-C2ED-0A4E-BF13-5626844D9DCD}" destId="{EB09E942-7508-144B-9EA0-F8F70084705C}" srcOrd="1" destOrd="0" presId="urn:microsoft.com/office/officeart/2005/8/layout/list1"/>
    <dgm:cxn modelId="{8AAD9105-7974-E14E-BDED-F28FA15111D8}" type="presParOf" srcId="{10F93C43-6A2C-D34C-99F2-FFA7CCB04809}" destId="{0AE93937-FD04-8446-98C9-AF620E46CB0A}" srcOrd="1" destOrd="0" presId="urn:microsoft.com/office/officeart/2005/8/layout/list1"/>
    <dgm:cxn modelId="{98FBBFA3-FE25-D441-A2D0-BD4944E2BF05}" type="presParOf" srcId="{10F93C43-6A2C-D34C-99F2-FFA7CCB04809}" destId="{635465DB-4010-1940-8AFC-55F863741A8D}" srcOrd="2" destOrd="0" presId="urn:microsoft.com/office/officeart/2005/8/layout/list1"/>
    <dgm:cxn modelId="{87CF3718-178E-A64D-9365-05445A139D47}" type="presParOf" srcId="{10F93C43-6A2C-D34C-99F2-FFA7CCB04809}" destId="{7D8E9438-0384-B547-9692-552E641F98EC}" srcOrd="3" destOrd="0" presId="urn:microsoft.com/office/officeart/2005/8/layout/list1"/>
    <dgm:cxn modelId="{52B486BC-B3EF-BA4F-9D2B-39CC5CDFD100}" type="presParOf" srcId="{10F93C43-6A2C-D34C-99F2-FFA7CCB04809}" destId="{FF48DC6B-8A1A-0E4D-866E-782E5D50D7B8}" srcOrd="4" destOrd="0" presId="urn:microsoft.com/office/officeart/2005/8/layout/list1"/>
    <dgm:cxn modelId="{200D19DD-5599-4B4F-A623-6B7E296C7C8A}" type="presParOf" srcId="{FF48DC6B-8A1A-0E4D-866E-782E5D50D7B8}" destId="{88FEC191-E2A6-E04B-93E7-786E54CEA17B}" srcOrd="0" destOrd="0" presId="urn:microsoft.com/office/officeart/2005/8/layout/list1"/>
    <dgm:cxn modelId="{E93E38C4-04EC-1341-AE2B-53CD25287319}" type="presParOf" srcId="{FF48DC6B-8A1A-0E4D-866E-782E5D50D7B8}" destId="{69B76448-D542-994D-B3B1-485DE68FC9DC}" srcOrd="1" destOrd="0" presId="urn:microsoft.com/office/officeart/2005/8/layout/list1"/>
    <dgm:cxn modelId="{208ABE46-5C9C-1E4E-B3B8-06F610575A70}" type="presParOf" srcId="{10F93C43-6A2C-D34C-99F2-FFA7CCB04809}" destId="{EC9690F3-F021-D843-B666-402DE4A8751E}" srcOrd="5" destOrd="0" presId="urn:microsoft.com/office/officeart/2005/8/layout/list1"/>
    <dgm:cxn modelId="{598D0DA4-54D8-3546-B201-DA7613CA43C0}" type="presParOf" srcId="{10F93C43-6A2C-D34C-99F2-FFA7CCB04809}" destId="{DDCFA100-1C8A-AC4B-BF74-A5CF93C39BC9}" srcOrd="6" destOrd="0" presId="urn:microsoft.com/office/officeart/2005/8/layout/list1"/>
    <dgm:cxn modelId="{BC62418D-6D59-5F41-AF48-D2A6866C44B1}" type="presParOf" srcId="{10F93C43-6A2C-D34C-99F2-FFA7CCB04809}" destId="{2C54E276-592F-B242-B1AB-9909BB7D55FD}" srcOrd="7" destOrd="0" presId="urn:microsoft.com/office/officeart/2005/8/layout/list1"/>
    <dgm:cxn modelId="{AF89FD11-CEF6-7949-BF74-2615D3685A0B}" type="presParOf" srcId="{10F93C43-6A2C-D34C-99F2-FFA7CCB04809}" destId="{CCCF21FB-A73A-624C-8A6F-BB22EBD4DB35}" srcOrd="8" destOrd="0" presId="urn:microsoft.com/office/officeart/2005/8/layout/list1"/>
    <dgm:cxn modelId="{B95285DA-636C-0942-BE09-AECDD22F8C4D}" type="presParOf" srcId="{CCCF21FB-A73A-624C-8A6F-BB22EBD4DB35}" destId="{1E79E415-2348-BB48-8D14-8EBCBCDEE36B}" srcOrd="0" destOrd="0" presId="urn:microsoft.com/office/officeart/2005/8/layout/list1"/>
    <dgm:cxn modelId="{F014BE39-A8CB-5B40-9602-E827DE54AE9C}" type="presParOf" srcId="{CCCF21FB-A73A-624C-8A6F-BB22EBD4DB35}" destId="{140C29F3-3955-7342-9293-EBC25F1C547A}" srcOrd="1" destOrd="0" presId="urn:microsoft.com/office/officeart/2005/8/layout/list1"/>
    <dgm:cxn modelId="{29D15463-EB9A-5347-A270-EC02D6AD5677}" type="presParOf" srcId="{10F93C43-6A2C-D34C-99F2-FFA7CCB04809}" destId="{E858D07C-76F3-AF4C-8389-31A276BF9F78}" srcOrd="9" destOrd="0" presId="urn:microsoft.com/office/officeart/2005/8/layout/list1"/>
    <dgm:cxn modelId="{77B01B0B-152C-6E46-AEA4-4BB689101F05}" type="presParOf" srcId="{10F93C43-6A2C-D34C-99F2-FFA7CCB04809}" destId="{812F7855-8D59-4149-9E17-B11D4A137DC3}" srcOrd="10" destOrd="0" presId="urn:microsoft.com/office/officeart/2005/8/layout/list1"/>
    <dgm:cxn modelId="{A72FA91F-53E5-FD4D-BB38-2E304EAD49C5}" type="presParOf" srcId="{10F93C43-6A2C-D34C-99F2-FFA7CCB04809}" destId="{C7FA7079-4558-6840-8E37-88EAE1C0C41F}" srcOrd="11" destOrd="0" presId="urn:microsoft.com/office/officeart/2005/8/layout/list1"/>
    <dgm:cxn modelId="{EF817CDD-A491-0842-8C79-4D68E43F9AC3}" type="presParOf" srcId="{10F93C43-6A2C-D34C-99F2-FFA7CCB04809}" destId="{83262CCD-644C-D54C-B4CD-CFD46F085FCF}" srcOrd="12" destOrd="0" presId="urn:microsoft.com/office/officeart/2005/8/layout/list1"/>
    <dgm:cxn modelId="{DB8A5943-8418-FD4C-AF71-DD0E4DC1327D}" type="presParOf" srcId="{83262CCD-644C-D54C-B4CD-CFD46F085FCF}" destId="{E8FFA7CB-4B06-5F40-A891-E3FDDA2AC146}" srcOrd="0" destOrd="0" presId="urn:microsoft.com/office/officeart/2005/8/layout/list1"/>
    <dgm:cxn modelId="{A5FFAFA5-E1CE-904D-B4F7-D879780ACE3E}" type="presParOf" srcId="{83262CCD-644C-D54C-B4CD-CFD46F085FCF}" destId="{DDAE34DE-E332-1D4F-9CD9-833EB638A629}" srcOrd="1" destOrd="0" presId="urn:microsoft.com/office/officeart/2005/8/layout/list1"/>
    <dgm:cxn modelId="{E7A9D32F-F571-2540-AA7F-FB1D7B2D2D7D}" type="presParOf" srcId="{10F93C43-6A2C-D34C-99F2-FFA7CCB04809}" destId="{DAB4ACB4-343B-464C-BD55-17B5084AE85C}" srcOrd="13" destOrd="0" presId="urn:microsoft.com/office/officeart/2005/8/layout/list1"/>
    <dgm:cxn modelId="{715796CB-33F2-F44F-B77C-5F6B4A98E204}" type="presParOf" srcId="{10F93C43-6A2C-D34C-99F2-FFA7CCB04809}" destId="{ACE118AC-D9DD-CE41-A8DC-5805926026CD}" srcOrd="14" destOrd="0" presId="urn:microsoft.com/office/officeart/2005/8/layout/list1"/>
    <dgm:cxn modelId="{892045FF-A9A6-3B46-8884-AFBD15B32B47}" type="presParOf" srcId="{10F93C43-6A2C-D34C-99F2-FFA7CCB04809}" destId="{A2E6AF55-0F0B-0245-B11D-0BC02F38479A}" srcOrd="15" destOrd="0" presId="urn:microsoft.com/office/officeart/2005/8/layout/list1"/>
    <dgm:cxn modelId="{67DC1FBF-3395-2C4D-B163-CA2A3B83B4A8}" type="presParOf" srcId="{10F93C43-6A2C-D34C-99F2-FFA7CCB04809}" destId="{95CC9549-B531-7F4A-B677-5B72EA39C05E}" srcOrd="16" destOrd="0" presId="urn:microsoft.com/office/officeart/2005/8/layout/list1"/>
    <dgm:cxn modelId="{FFEC71E5-BD8B-2C47-837B-D0E5A106CA95}" type="presParOf" srcId="{95CC9549-B531-7F4A-B677-5B72EA39C05E}" destId="{62570DFC-F6EC-1B4F-B925-15E008E4BCAE}" srcOrd="0" destOrd="0" presId="urn:microsoft.com/office/officeart/2005/8/layout/list1"/>
    <dgm:cxn modelId="{72E2D96A-ECC6-CD47-A6A8-C79E50DB211D}" type="presParOf" srcId="{95CC9549-B531-7F4A-B677-5B72EA39C05E}" destId="{628EA837-E982-4A45-AE2F-A8D07E243D81}" srcOrd="1" destOrd="0" presId="urn:microsoft.com/office/officeart/2005/8/layout/list1"/>
    <dgm:cxn modelId="{EA8E99B0-8983-594A-9169-E6AA5CA19B7F}" type="presParOf" srcId="{10F93C43-6A2C-D34C-99F2-FFA7CCB04809}" destId="{F7BAA69C-9879-2641-A8B6-4EEFA5FB73C9}" srcOrd="17" destOrd="0" presId="urn:microsoft.com/office/officeart/2005/8/layout/list1"/>
    <dgm:cxn modelId="{4989EC36-1E42-F242-905C-586CB23A1365}" type="presParOf" srcId="{10F93C43-6A2C-D34C-99F2-FFA7CCB04809}" destId="{35D6C129-421D-1C47-814E-D7A60FDE4A39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FE3BD2-26E5-7B41-80F6-9E93A7EFA523}" type="doc">
      <dgm:prSet loTypeId="urn:microsoft.com/office/officeart/2005/8/layout/cycle3" loCatId="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2E9BE0-D5A3-0E44-AC6C-36E6A1671D49}">
      <dgm:prSet phldrT="[Текст]" custT="1"/>
      <dgm:spPr>
        <a:solidFill>
          <a:schemeClr val="accent1">
            <a:lumMod val="75000"/>
            <a:lumOff val="25000"/>
          </a:schemeClr>
        </a:solidFill>
      </dgm:spPr>
      <dgm:t>
        <a:bodyPr/>
        <a:lstStyle/>
        <a:p>
          <a:r>
            <a:rPr lang="ru-RU" sz="2800" b="1" i="0" dirty="0" smtClean="0"/>
            <a:t>Медикамент</a:t>
          </a:r>
          <a:endParaRPr lang="ru-RU" sz="2800" b="1" i="0" dirty="0"/>
        </a:p>
      </dgm:t>
    </dgm:pt>
    <dgm:pt modelId="{939F35E6-9980-F94D-AE64-D92A44AFF914}" type="parTrans" cxnId="{367B3129-AB50-B246-82C6-BC5997EC10FE}">
      <dgm:prSet/>
      <dgm:spPr/>
      <dgm:t>
        <a:bodyPr/>
        <a:lstStyle/>
        <a:p>
          <a:endParaRPr lang="ru-RU"/>
        </a:p>
      </dgm:t>
    </dgm:pt>
    <dgm:pt modelId="{C370C56D-47E1-8947-A045-8E691813B8D2}" type="sibTrans" cxnId="{367B3129-AB50-B246-82C6-BC5997EC10FE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/>
        </a:p>
      </dgm:t>
    </dgm:pt>
    <dgm:pt modelId="{396BFA9A-5A6A-BC4E-8AA3-B36D4E2D593A}">
      <dgm:prSet phldrT="[Текст]"/>
      <dgm:spPr/>
      <dgm:t>
        <a:bodyPr/>
        <a:lstStyle/>
        <a:p>
          <a:r>
            <a:rPr lang="ru-RU" dirty="0" smtClean="0">
              <a:effectLst/>
              <a:latin typeface="+mn-lt"/>
              <a:ea typeface="+mn-ea"/>
              <a:cs typeface="+mn-cs"/>
            </a:rPr>
            <a:t>одинаковое значение единицы назначения и коэффициента пересчета (при наличии)</a:t>
          </a:r>
          <a:endParaRPr lang="ru-RU" dirty="0"/>
        </a:p>
      </dgm:t>
    </dgm:pt>
    <dgm:pt modelId="{8CA6FD57-0A89-E641-A779-417573726EF8}" type="parTrans" cxnId="{88B74395-3968-AB40-9A8E-E08A4F58B54B}">
      <dgm:prSet/>
      <dgm:spPr/>
      <dgm:t>
        <a:bodyPr/>
        <a:lstStyle/>
        <a:p>
          <a:endParaRPr lang="ru-RU"/>
        </a:p>
      </dgm:t>
    </dgm:pt>
    <dgm:pt modelId="{B611357D-8BE6-FB49-BEAB-4B6097C96EC1}" type="sibTrans" cxnId="{88B74395-3968-AB40-9A8E-E08A4F58B54B}">
      <dgm:prSet/>
      <dgm:spPr/>
      <dgm:t>
        <a:bodyPr/>
        <a:lstStyle/>
        <a:p>
          <a:endParaRPr lang="ru-RU"/>
        </a:p>
      </dgm:t>
    </dgm:pt>
    <dgm:pt modelId="{EBC2E6D5-ADBF-B34F-83F9-247EF3DD8F09}">
      <dgm:prSet phldrT="[Текст]"/>
      <dgm:spPr/>
      <dgm:t>
        <a:bodyPr/>
        <a:lstStyle/>
        <a:p>
          <a:r>
            <a:rPr lang="ru-RU" dirty="0" smtClean="0">
              <a:effectLst/>
              <a:latin typeface="+mn-lt"/>
              <a:ea typeface="+mn-ea"/>
              <a:cs typeface="+mn-cs"/>
            </a:rPr>
            <a:t>одинаковая лекарственная форма и свойство ЛФ (при наличии)</a:t>
          </a:r>
          <a:endParaRPr lang="ru-RU" dirty="0"/>
        </a:p>
      </dgm:t>
    </dgm:pt>
    <dgm:pt modelId="{6B281C91-6114-7E48-B2F7-04BBF0DB9CD1}" type="parTrans" cxnId="{FE9AF678-8F71-5C4C-A999-D5DE17117076}">
      <dgm:prSet/>
      <dgm:spPr/>
      <dgm:t>
        <a:bodyPr/>
        <a:lstStyle/>
        <a:p>
          <a:endParaRPr lang="ru-RU"/>
        </a:p>
      </dgm:t>
    </dgm:pt>
    <dgm:pt modelId="{FD93E83A-E198-D94E-B528-1BE21964B648}" type="sibTrans" cxnId="{FE9AF678-8F71-5C4C-A999-D5DE17117076}">
      <dgm:prSet/>
      <dgm:spPr/>
      <dgm:t>
        <a:bodyPr/>
        <a:lstStyle/>
        <a:p>
          <a:endParaRPr lang="ru-RU"/>
        </a:p>
      </dgm:t>
    </dgm:pt>
    <dgm:pt modelId="{795B11F9-7910-CF47-89FF-448BC5CB9A94}">
      <dgm:prSet phldrT="[Текст]"/>
      <dgm:spPr/>
      <dgm:t>
        <a:bodyPr/>
        <a:lstStyle/>
        <a:p>
          <a:r>
            <a:rPr lang="ru-RU" dirty="0" smtClean="0">
              <a:effectLst/>
              <a:latin typeface="+mn-lt"/>
              <a:ea typeface="+mn-ea"/>
              <a:cs typeface="+mn-cs"/>
            </a:rPr>
            <a:t>одинаковый набор МНН (для комбинированных ЛП)</a:t>
          </a:r>
          <a:endParaRPr lang="ru-RU" dirty="0"/>
        </a:p>
      </dgm:t>
    </dgm:pt>
    <dgm:pt modelId="{6F861F52-BFF0-8C41-A1A2-0D3088D9BBAD}" type="parTrans" cxnId="{DBF4FDDF-6AAF-A443-8A0F-03719A5DEF14}">
      <dgm:prSet/>
      <dgm:spPr/>
      <dgm:t>
        <a:bodyPr/>
        <a:lstStyle/>
        <a:p>
          <a:endParaRPr lang="ru-RU"/>
        </a:p>
      </dgm:t>
    </dgm:pt>
    <dgm:pt modelId="{E35C851C-33A6-0A4B-9C0A-BD5B10C35D28}" type="sibTrans" cxnId="{DBF4FDDF-6AAF-A443-8A0F-03719A5DEF14}">
      <dgm:prSet/>
      <dgm:spPr/>
      <dgm:t>
        <a:bodyPr/>
        <a:lstStyle/>
        <a:p>
          <a:endParaRPr lang="ru-RU"/>
        </a:p>
      </dgm:t>
    </dgm:pt>
    <dgm:pt modelId="{64939B2C-8071-E144-B267-2816EF8E5B6C}">
      <dgm:prSet phldrT="[Текст]" custT="1"/>
      <dgm:spPr/>
      <dgm:t>
        <a:bodyPr/>
        <a:lstStyle/>
        <a:p>
          <a:r>
            <a:rPr lang="ru-RU" sz="1800" dirty="0" smtClean="0">
              <a:effectLst/>
              <a:latin typeface="+mn-lt"/>
              <a:ea typeface="+mn-ea"/>
              <a:cs typeface="+mn-cs"/>
            </a:rPr>
            <a:t>одинаковые единицы измерения массы, объема, концентрации и уникальное значение концентрации (при наличии)</a:t>
          </a:r>
          <a:endParaRPr lang="ru-RU" sz="1800" dirty="0"/>
        </a:p>
      </dgm:t>
    </dgm:pt>
    <dgm:pt modelId="{46C762F2-5859-704D-9E27-BF57CD4BEC0E}" type="parTrans" cxnId="{3AF7152D-0831-D84E-85F1-E81170116634}">
      <dgm:prSet/>
      <dgm:spPr/>
      <dgm:t>
        <a:bodyPr/>
        <a:lstStyle/>
        <a:p>
          <a:endParaRPr lang="ru-RU"/>
        </a:p>
      </dgm:t>
    </dgm:pt>
    <dgm:pt modelId="{15F61876-E3F8-844D-B0CB-387DA19DFC56}" type="sibTrans" cxnId="{3AF7152D-0831-D84E-85F1-E81170116634}">
      <dgm:prSet/>
      <dgm:spPr/>
      <dgm:t>
        <a:bodyPr/>
        <a:lstStyle/>
        <a:p>
          <a:endParaRPr lang="ru-RU"/>
        </a:p>
      </dgm:t>
    </dgm:pt>
    <dgm:pt modelId="{04088DBA-EFE8-5F44-BE64-8C4E189ED82F}">
      <dgm:prSet phldrT="[Текст]"/>
      <dgm:spPr/>
      <dgm:t>
        <a:bodyPr/>
        <a:lstStyle/>
        <a:p>
          <a:r>
            <a:rPr lang="ru-RU" dirty="0" smtClean="0">
              <a:effectLst/>
              <a:latin typeface="+mn-lt"/>
              <a:ea typeface="+mn-ea"/>
              <a:cs typeface="+mn-cs"/>
            </a:rPr>
            <a:t>одно и то же основное МНН</a:t>
          </a:r>
          <a:endParaRPr lang="ru-RU" dirty="0"/>
        </a:p>
      </dgm:t>
    </dgm:pt>
    <dgm:pt modelId="{FA4D4EE8-CCD5-3C4A-BB01-6FAF9A2E3F44}" type="parTrans" cxnId="{D7530A34-1C33-C744-9B7F-8DE2AC46F2D7}">
      <dgm:prSet/>
      <dgm:spPr/>
      <dgm:t>
        <a:bodyPr/>
        <a:lstStyle/>
        <a:p>
          <a:endParaRPr lang="ru-RU"/>
        </a:p>
      </dgm:t>
    </dgm:pt>
    <dgm:pt modelId="{24FDBE72-C706-154E-AECF-E060C09C5D59}" type="sibTrans" cxnId="{D7530A34-1C33-C744-9B7F-8DE2AC46F2D7}">
      <dgm:prSet/>
      <dgm:spPr/>
      <dgm:t>
        <a:bodyPr/>
        <a:lstStyle/>
        <a:p>
          <a:endParaRPr lang="ru-RU"/>
        </a:p>
      </dgm:t>
    </dgm:pt>
    <dgm:pt modelId="{DDC0B9C5-E022-E54B-9D72-9367739440B0}">
      <dgm:prSet phldrT="[Текст]" custT="1"/>
      <dgm:spPr/>
      <dgm:t>
        <a:bodyPr/>
        <a:lstStyle/>
        <a:p>
          <a:r>
            <a:rPr lang="ru-RU" sz="1800" dirty="0" smtClean="0">
              <a:effectLst/>
              <a:latin typeface="+mn-lt"/>
              <a:ea typeface="+mn-ea"/>
              <a:cs typeface="+mn-cs"/>
            </a:rPr>
            <a:t>одинаковое значение поля «Дополнительная информация», содержащего информацию о ЛП с особенностями дозирования</a:t>
          </a:r>
          <a:endParaRPr lang="ru-RU" sz="1800" dirty="0"/>
        </a:p>
      </dgm:t>
    </dgm:pt>
    <dgm:pt modelId="{6A0E259A-48B6-6644-B2A3-4C6620103172}" type="parTrans" cxnId="{46703569-5A05-2348-A528-9AAAC8B6F187}">
      <dgm:prSet/>
      <dgm:spPr/>
      <dgm:t>
        <a:bodyPr/>
        <a:lstStyle/>
        <a:p>
          <a:endParaRPr lang="ru-RU"/>
        </a:p>
      </dgm:t>
    </dgm:pt>
    <dgm:pt modelId="{A0136CB1-777D-EC44-8B3A-3A9DCC96CE54}" type="sibTrans" cxnId="{46703569-5A05-2348-A528-9AAAC8B6F187}">
      <dgm:prSet/>
      <dgm:spPr/>
      <dgm:t>
        <a:bodyPr/>
        <a:lstStyle/>
        <a:p>
          <a:endParaRPr lang="ru-RU"/>
        </a:p>
      </dgm:t>
    </dgm:pt>
    <dgm:pt modelId="{315D6C18-CEBF-4644-A186-A35699292357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>
              <a:effectLst/>
              <a:latin typeface="+mn-lt"/>
              <a:ea typeface="+mn-ea"/>
              <a:cs typeface="+mn-cs"/>
            </a:rPr>
            <a:t>одинаковый</a:t>
          </a:r>
          <a:r>
            <a:rPr lang="ru-RU" baseline="0" dirty="0" smtClean="0">
              <a:effectLst/>
              <a:latin typeface="+mn-lt"/>
              <a:ea typeface="+mn-ea"/>
              <a:cs typeface="+mn-cs"/>
            </a:rPr>
            <a:t> порядок списания</a:t>
          </a:r>
          <a:endParaRPr lang="ru-RU" dirty="0" smtClean="0"/>
        </a:p>
      </dgm:t>
    </dgm:pt>
    <dgm:pt modelId="{7CD7A4D5-2F46-3E43-B104-85952EB7E747}" type="parTrans" cxnId="{C10495A4-2C65-DC44-A187-7843F30C7AD0}">
      <dgm:prSet/>
      <dgm:spPr/>
      <dgm:t>
        <a:bodyPr/>
        <a:lstStyle/>
        <a:p>
          <a:endParaRPr lang="ru-RU"/>
        </a:p>
      </dgm:t>
    </dgm:pt>
    <dgm:pt modelId="{0498BB56-1C96-F340-85F9-84E73C2BA131}" type="sibTrans" cxnId="{C10495A4-2C65-DC44-A187-7843F30C7AD0}">
      <dgm:prSet/>
      <dgm:spPr/>
      <dgm:t>
        <a:bodyPr/>
        <a:lstStyle/>
        <a:p>
          <a:endParaRPr lang="ru-RU"/>
        </a:p>
      </dgm:t>
    </dgm:pt>
    <dgm:pt modelId="{83CB65E0-CE71-9046-89C3-6D2D293BD112}" type="pres">
      <dgm:prSet presAssocID="{07FE3BD2-26E5-7B41-80F6-9E93A7EFA52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5B62C8-71CC-F14D-9BBD-12C3B4A797E1}" type="pres">
      <dgm:prSet presAssocID="{07FE3BD2-26E5-7B41-80F6-9E93A7EFA523}" presName="cycle" presStyleCnt="0"/>
      <dgm:spPr/>
    </dgm:pt>
    <dgm:pt modelId="{DCFEA874-0433-CC44-B232-96B3114CCE1A}" type="pres">
      <dgm:prSet presAssocID="{DE2E9BE0-D5A3-0E44-AC6C-36E6A1671D49}" presName="nodeFirstNode" presStyleLbl="node1" presStyleIdx="0" presStyleCnt="8" custScaleX="148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CE17F8-3E17-824A-9D70-7C954E6E4989}" type="pres">
      <dgm:prSet presAssocID="{C370C56D-47E1-8947-A045-8E691813B8D2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141F9B96-2D63-4E44-A812-D5B14AFE9457}" type="pres">
      <dgm:prSet presAssocID="{396BFA9A-5A6A-BC4E-8AA3-B36D4E2D593A}" presName="nodeFollowingNodes" presStyleLbl="node1" presStyleIdx="1" presStyleCnt="8" custScaleX="257131" custScaleY="95498" custRadScaleRad="117431" custRadScaleInc="42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FD212D-4430-2042-AD00-DC1AAD861622}" type="pres">
      <dgm:prSet presAssocID="{EBC2E6D5-ADBF-B34F-83F9-247EF3DD8F09}" presName="nodeFollowingNodes" presStyleLbl="node1" presStyleIdx="2" presStyleCnt="8" custScaleX="232598" custRadScaleRad="133708" custRadScaleInc="-6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574E35-12D2-6E40-BCB4-9686E31D08A7}" type="pres">
      <dgm:prSet presAssocID="{DDC0B9C5-E022-E54B-9D72-9367739440B0}" presName="nodeFollowingNodes" presStyleLbl="node1" presStyleIdx="3" presStyleCnt="8" custScaleX="269334" custRadScaleRad="132604" custRadScaleInc="-599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155D52-21AD-FE4A-8C86-A1766165D2AB}" type="pres">
      <dgm:prSet presAssocID="{315D6C18-CEBF-4644-A186-A35699292357}" presName="nodeFollowingNodes" presStyleLbl="node1" presStyleIdx="4" presStyleCnt="8" custScaleX="240552" custScaleY="97053" custRadScaleRad="122606" custRadScaleInc="1672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AF650-2FE2-7848-8A93-8786C4D0DDC9}" type="pres">
      <dgm:prSet presAssocID="{04088DBA-EFE8-5F44-BE64-8C4E189ED82F}" presName="nodeFollowingNodes" presStyleLbl="node1" presStyleIdx="5" presStyleCnt="8" custScaleX="142966" custRadScaleRad="95899" custRadScaleInc="-1138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B2FE4B-6C8D-074E-B145-B8F0863F3B86}" type="pres">
      <dgm:prSet presAssocID="{795B11F9-7910-CF47-89FF-448BC5CB9A94}" presName="nodeFollowingNodes" presStyleLbl="node1" presStyleIdx="6" presStyleCnt="8" custScaleX="252378" custRadScaleRad="139529" custRadScaleInc="42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0EE4AD-B49A-D545-921A-C8A412BAAE6D}" type="pres">
      <dgm:prSet presAssocID="{64939B2C-8071-E144-B267-2816EF8E5B6C}" presName="nodeFollowingNodes" presStyleLbl="node1" presStyleIdx="7" presStyleCnt="8" custScaleX="260516" custScaleY="99820" custRadScaleRad="126623" custRadScaleInc="-48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B74395-3968-AB40-9A8E-E08A4F58B54B}" srcId="{07FE3BD2-26E5-7B41-80F6-9E93A7EFA523}" destId="{396BFA9A-5A6A-BC4E-8AA3-B36D4E2D593A}" srcOrd="1" destOrd="0" parTransId="{8CA6FD57-0A89-E641-A779-417573726EF8}" sibTransId="{B611357D-8BE6-FB49-BEAB-4B6097C96EC1}"/>
    <dgm:cxn modelId="{367B3129-AB50-B246-82C6-BC5997EC10FE}" srcId="{07FE3BD2-26E5-7B41-80F6-9E93A7EFA523}" destId="{DE2E9BE0-D5A3-0E44-AC6C-36E6A1671D49}" srcOrd="0" destOrd="0" parTransId="{939F35E6-9980-F94D-AE64-D92A44AFF914}" sibTransId="{C370C56D-47E1-8947-A045-8E691813B8D2}"/>
    <dgm:cxn modelId="{D1DD0D5A-9E64-D94D-85AF-D399EAE3F683}" type="presOf" srcId="{07FE3BD2-26E5-7B41-80F6-9E93A7EFA523}" destId="{83CB65E0-CE71-9046-89C3-6D2D293BD112}" srcOrd="0" destOrd="0" presId="urn:microsoft.com/office/officeart/2005/8/layout/cycle3"/>
    <dgm:cxn modelId="{EB2EA8EA-CDB8-D24E-ABCD-DAEA93AD31C2}" type="presOf" srcId="{DDC0B9C5-E022-E54B-9D72-9367739440B0}" destId="{A1574E35-12D2-6E40-BCB4-9686E31D08A7}" srcOrd="0" destOrd="0" presId="urn:microsoft.com/office/officeart/2005/8/layout/cycle3"/>
    <dgm:cxn modelId="{026B9E56-095A-CF4E-AE60-0A886549B2CE}" type="presOf" srcId="{EBC2E6D5-ADBF-B34F-83F9-247EF3DD8F09}" destId="{B5FD212D-4430-2042-AD00-DC1AAD861622}" srcOrd="0" destOrd="0" presId="urn:microsoft.com/office/officeart/2005/8/layout/cycle3"/>
    <dgm:cxn modelId="{3AF7152D-0831-D84E-85F1-E81170116634}" srcId="{07FE3BD2-26E5-7B41-80F6-9E93A7EFA523}" destId="{64939B2C-8071-E144-B267-2816EF8E5B6C}" srcOrd="7" destOrd="0" parTransId="{46C762F2-5859-704D-9E27-BF57CD4BEC0E}" sibTransId="{15F61876-E3F8-844D-B0CB-387DA19DFC56}"/>
    <dgm:cxn modelId="{F380F72E-07DF-5A46-9F41-4BFD334EDF66}" type="presOf" srcId="{DE2E9BE0-D5A3-0E44-AC6C-36E6A1671D49}" destId="{DCFEA874-0433-CC44-B232-96B3114CCE1A}" srcOrd="0" destOrd="0" presId="urn:microsoft.com/office/officeart/2005/8/layout/cycle3"/>
    <dgm:cxn modelId="{005D0425-9741-1247-A5E4-A4B54E17A022}" type="presOf" srcId="{396BFA9A-5A6A-BC4E-8AA3-B36D4E2D593A}" destId="{141F9B96-2D63-4E44-A812-D5B14AFE9457}" srcOrd="0" destOrd="0" presId="urn:microsoft.com/office/officeart/2005/8/layout/cycle3"/>
    <dgm:cxn modelId="{C10495A4-2C65-DC44-A187-7843F30C7AD0}" srcId="{07FE3BD2-26E5-7B41-80F6-9E93A7EFA523}" destId="{315D6C18-CEBF-4644-A186-A35699292357}" srcOrd="4" destOrd="0" parTransId="{7CD7A4D5-2F46-3E43-B104-85952EB7E747}" sibTransId="{0498BB56-1C96-F340-85F9-84E73C2BA131}"/>
    <dgm:cxn modelId="{46703569-5A05-2348-A528-9AAAC8B6F187}" srcId="{07FE3BD2-26E5-7B41-80F6-9E93A7EFA523}" destId="{DDC0B9C5-E022-E54B-9D72-9367739440B0}" srcOrd="3" destOrd="0" parTransId="{6A0E259A-48B6-6644-B2A3-4C6620103172}" sibTransId="{A0136CB1-777D-EC44-8B3A-3A9DCC96CE54}"/>
    <dgm:cxn modelId="{DBF4FDDF-6AAF-A443-8A0F-03719A5DEF14}" srcId="{07FE3BD2-26E5-7B41-80F6-9E93A7EFA523}" destId="{795B11F9-7910-CF47-89FF-448BC5CB9A94}" srcOrd="6" destOrd="0" parTransId="{6F861F52-BFF0-8C41-A1A2-0D3088D9BBAD}" sibTransId="{E35C851C-33A6-0A4B-9C0A-BD5B10C35D28}"/>
    <dgm:cxn modelId="{01935FBB-602C-2E4E-A317-68237142CA10}" type="presOf" srcId="{04088DBA-EFE8-5F44-BE64-8C4E189ED82F}" destId="{A83AF650-2FE2-7848-8A93-8786C4D0DDC9}" srcOrd="0" destOrd="0" presId="urn:microsoft.com/office/officeart/2005/8/layout/cycle3"/>
    <dgm:cxn modelId="{FE9AF678-8F71-5C4C-A999-D5DE17117076}" srcId="{07FE3BD2-26E5-7B41-80F6-9E93A7EFA523}" destId="{EBC2E6D5-ADBF-B34F-83F9-247EF3DD8F09}" srcOrd="2" destOrd="0" parTransId="{6B281C91-6114-7E48-B2F7-04BBF0DB9CD1}" sibTransId="{FD93E83A-E198-D94E-B528-1BE21964B648}"/>
    <dgm:cxn modelId="{D7530A34-1C33-C744-9B7F-8DE2AC46F2D7}" srcId="{07FE3BD2-26E5-7B41-80F6-9E93A7EFA523}" destId="{04088DBA-EFE8-5F44-BE64-8C4E189ED82F}" srcOrd="5" destOrd="0" parTransId="{FA4D4EE8-CCD5-3C4A-BB01-6FAF9A2E3F44}" sibTransId="{24FDBE72-C706-154E-AECF-E060C09C5D59}"/>
    <dgm:cxn modelId="{D8C6593D-9CEA-614C-A123-BA2D0AA7CE7C}" type="presOf" srcId="{C370C56D-47E1-8947-A045-8E691813B8D2}" destId="{DECE17F8-3E17-824A-9D70-7C954E6E4989}" srcOrd="0" destOrd="0" presId="urn:microsoft.com/office/officeart/2005/8/layout/cycle3"/>
    <dgm:cxn modelId="{CD40F0D9-90EB-684C-9253-F214AD4DE43B}" type="presOf" srcId="{64939B2C-8071-E144-B267-2816EF8E5B6C}" destId="{0B0EE4AD-B49A-D545-921A-C8A412BAAE6D}" srcOrd="0" destOrd="0" presId="urn:microsoft.com/office/officeart/2005/8/layout/cycle3"/>
    <dgm:cxn modelId="{2E41E3F9-7D64-B540-B83D-7CFE009EBC5D}" type="presOf" srcId="{795B11F9-7910-CF47-89FF-448BC5CB9A94}" destId="{79B2FE4B-6C8D-074E-B145-B8F0863F3B86}" srcOrd="0" destOrd="0" presId="urn:microsoft.com/office/officeart/2005/8/layout/cycle3"/>
    <dgm:cxn modelId="{E879B2D5-88B7-C744-8149-54A3E8FAA7DF}" type="presOf" srcId="{315D6C18-CEBF-4644-A186-A35699292357}" destId="{B4155D52-21AD-FE4A-8C86-A1766165D2AB}" srcOrd="0" destOrd="0" presId="urn:microsoft.com/office/officeart/2005/8/layout/cycle3"/>
    <dgm:cxn modelId="{067D59BF-EF22-184F-A2BD-54E50D982750}" type="presParOf" srcId="{83CB65E0-CE71-9046-89C3-6D2D293BD112}" destId="{AF5B62C8-71CC-F14D-9BBD-12C3B4A797E1}" srcOrd="0" destOrd="0" presId="urn:microsoft.com/office/officeart/2005/8/layout/cycle3"/>
    <dgm:cxn modelId="{0C5EDA01-741C-3C41-AB22-2CECFA8561E9}" type="presParOf" srcId="{AF5B62C8-71CC-F14D-9BBD-12C3B4A797E1}" destId="{DCFEA874-0433-CC44-B232-96B3114CCE1A}" srcOrd="0" destOrd="0" presId="urn:microsoft.com/office/officeart/2005/8/layout/cycle3"/>
    <dgm:cxn modelId="{2A445626-F28F-894F-8A27-74EE2A31631D}" type="presParOf" srcId="{AF5B62C8-71CC-F14D-9BBD-12C3B4A797E1}" destId="{DECE17F8-3E17-824A-9D70-7C954E6E4989}" srcOrd="1" destOrd="0" presId="urn:microsoft.com/office/officeart/2005/8/layout/cycle3"/>
    <dgm:cxn modelId="{654766A2-2207-FD43-A566-224188D5F4BE}" type="presParOf" srcId="{AF5B62C8-71CC-F14D-9BBD-12C3B4A797E1}" destId="{141F9B96-2D63-4E44-A812-D5B14AFE9457}" srcOrd="2" destOrd="0" presId="urn:microsoft.com/office/officeart/2005/8/layout/cycle3"/>
    <dgm:cxn modelId="{0FF698B9-E2C6-0C46-A2E3-9EB651F7A734}" type="presParOf" srcId="{AF5B62C8-71CC-F14D-9BBD-12C3B4A797E1}" destId="{B5FD212D-4430-2042-AD00-DC1AAD861622}" srcOrd="3" destOrd="0" presId="urn:microsoft.com/office/officeart/2005/8/layout/cycle3"/>
    <dgm:cxn modelId="{9285821C-E953-8743-A0E6-78BD2F682E72}" type="presParOf" srcId="{AF5B62C8-71CC-F14D-9BBD-12C3B4A797E1}" destId="{A1574E35-12D2-6E40-BCB4-9686E31D08A7}" srcOrd="4" destOrd="0" presId="urn:microsoft.com/office/officeart/2005/8/layout/cycle3"/>
    <dgm:cxn modelId="{FE2A7E9C-119E-DE4A-8DEB-AD52407D8047}" type="presParOf" srcId="{AF5B62C8-71CC-F14D-9BBD-12C3B4A797E1}" destId="{B4155D52-21AD-FE4A-8C86-A1766165D2AB}" srcOrd="5" destOrd="0" presId="urn:microsoft.com/office/officeart/2005/8/layout/cycle3"/>
    <dgm:cxn modelId="{AEB92970-2FAD-9A4E-A1AF-BD36AE7DC6A6}" type="presParOf" srcId="{AF5B62C8-71CC-F14D-9BBD-12C3B4A797E1}" destId="{A83AF650-2FE2-7848-8A93-8786C4D0DDC9}" srcOrd="6" destOrd="0" presId="urn:microsoft.com/office/officeart/2005/8/layout/cycle3"/>
    <dgm:cxn modelId="{A2F41DDC-F351-1D48-9946-A37215DDD1D4}" type="presParOf" srcId="{AF5B62C8-71CC-F14D-9BBD-12C3B4A797E1}" destId="{79B2FE4B-6C8D-074E-B145-B8F0863F3B86}" srcOrd="7" destOrd="0" presId="urn:microsoft.com/office/officeart/2005/8/layout/cycle3"/>
    <dgm:cxn modelId="{86DC59FD-F531-1E4C-9BC7-A7D76A8CDF28}" type="presParOf" srcId="{AF5B62C8-71CC-F14D-9BBD-12C3B4A797E1}" destId="{0B0EE4AD-B49A-D545-921A-C8A412BAAE6D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0C6452-F4D5-4548-A13D-A9BDF4311538}" type="doc">
      <dgm:prSet loTypeId="urn:microsoft.com/office/officeart/2005/8/layout/hProcess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30F3C7-4FEC-4B46-B7A2-D019472EFDB9}">
      <dgm:prSet phldrT="[Текст]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endParaRPr lang="ru-RU" dirty="0"/>
        </a:p>
      </dgm:t>
    </dgm:pt>
    <dgm:pt modelId="{29BD358A-BBCF-EE46-9125-B55128E19F00}" type="parTrans" cxnId="{8B96BE41-FE05-F94D-B539-E0EDC6F9B88D}">
      <dgm:prSet/>
      <dgm:spPr/>
      <dgm:t>
        <a:bodyPr/>
        <a:lstStyle/>
        <a:p>
          <a:endParaRPr lang="ru-RU"/>
        </a:p>
      </dgm:t>
    </dgm:pt>
    <dgm:pt modelId="{1895A0B2-7005-5042-A31A-F094E577B094}" type="sibTrans" cxnId="{8B96BE41-FE05-F94D-B539-E0EDC6F9B88D}">
      <dgm:prSet/>
      <dgm:spPr/>
      <dgm:t>
        <a:bodyPr/>
        <a:lstStyle/>
        <a:p>
          <a:endParaRPr lang="ru-RU"/>
        </a:p>
      </dgm:t>
    </dgm:pt>
    <dgm:pt modelId="{DD3BDD0A-A60B-2243-8644-27C1073981BE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</a:t>
          </a:r>
        </a:p>
        <a:p>
          <a:r>
            <a:rPr lang="ru-RU" sz="3200" dirty="0" smtClean="0"/>
            <a:t>Фактическое</a:t>
          </a:r>
          <a:r>
            <a:rPr lang="ru-RU" sz="3200" baseline="0" dirty="0" smtClean="0"/>
            <a:t> выполнение назначения</a:t>
          </a:r>
          <a:endParaRPr lang="ru-RU" sz="3200" dirty="0"/>
        </a:p>
      </dgm:t>
    </dgm:pt>
    <dgm:pt modelId="{BC46E4A4-6E16-F646-8E61-A9C738288BE4}" type="parTrans" cxnId="{0336FF6E-69B3-EE4B-9454-8800EEF60524}">
      <dgm:prSet/>
      <dgm:spPr/>
      <dgm:t>
        <a:bodyPr/>
        <a:lstStyle/>
        <a:p>
          <a:endParaRPr lang="ru-RU"/>
        </a:p>
      </dgm:t>
    </dgm:pt>
    <dgm:pt modelId="{FCA04DF9-5FBA-7B4B-8787-060B34538B95}" type="sibTrans" cxnId="{0336FF6E-69B3-EE4B-9454-8800EEF60524}">
      <dgm:prSet/>
      <dgm:spPr/>
      <dgm:t>
        <a:bodyPr/>
        <a:lstStyle/>
        <a:p>
          <a:endParaRPr lang="ru-RU"/>
        </a:p>
      </dgm:t>
    </dgm:pt>
    <dgm:pt modelId="{D6F655E5-DC71-094F-BAAD-533DF224F428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2CDC75-4364-884F-A32D-E6D4413E8FB7}" type="parTrans" cxnId="{8E5633F0-B3BC-8740-B93C-8E5708BD5A4D}">
      <dgm:prSet/>
      <dgm:spPr/>
      <dgm:t>
        <a:bodyPr/>
        <a:lstStyle/>
        <a:p>
          <a:endParaRPr lang="ru-RU"/>
        </a:p>
      </dgm:t>
    </dgm:pt>
    <dgm:pt modelId="{20AB405C-243A-EC4F-8AAD-0CB0642953FD}" type="sibTrans" cxnId="{8E5633F0-B3BC-8740-B93C-8E5708BD5A4D}">
      <dgm:prSet/>
      <dgm:spPr/>
      <dgm:t>
        <a:bodyPr/>
        <a:lstStyle/>
        <a:p>
          <a:endParaRPr lang="ru-RU"/>
        </a:p>
      </dgm:t>
    </dgm:pt>
    <dgm:pt modelId="{CD20A79C-1BC0-3247-9ADF-3D4779A326FE}">
      <dgm:prSet phldrT="[Текст]" custT="1"/>
      <dgm:spPr/>
      <dgm:t>
        <a:bodyPr/>
        <a:lstStyle/>
        <a:p>
          <a:r>
            <a: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Приоритет 1</a:t>
          </a:r>
        </a:p>
        <a:p>
          <a:r>
            <a:rPr lang="ru-RU" sz="3200" dirty="0" smtClean="0"/>
            <a:t>Избежать дробного применения</a:t>
          </a:r>
          <a:r>
            <a:rPr lang="ru-RU" sz="3200" baseline="0" dirty="0" smtClean="0"/>
            <a:t> ЛП</a:t>
          </a:r>
          <a:endParaRPr lang="ru-RU" sz="3200" dirty="0"/>
        </a:p>
      </dgm:t>
    </dgm:pt>
    <dgm:pt modelId="{55FE42CE-B1D7-554D-99CD-C6925CB07644}" type="parTrans" cxnId="{82829C3B-95A6-1748-8691-8A1284036977}">
      <dgm:prSet/>
      <dgm:spPr/>
      <dgm:t>
        <a:bodyPr/>
        <a:lstStyle/>
        <a:p>
          <a:endParaRPr lang="ru-RU"/>
        </a:p>
      </dgm:t>
    </dgm:pt>
    <dgm:pt modelId="{C5844DBB-2569-F94D-9B06-0072B54DB677}" type="sibTrans" cxnId="{82829C3B-95A6-1748-8691-8A1284036977}">
      <dgm:prSet/>
      <dgm:spPr/>
      <dgm:t>
        <a:bodyPr/>
        <a:lstStyle/>
        <a:p>
          <a:endParaRPr lang="ru-RU"/>
        </a:p>
      </dgm:t>
    </dgm:pt>
    <dgm:pt modelId="{55F1AEEE-1200-8D4E-AE09-36EEA62BA638}">
      <dgm:prSet phldrT="[Текст]"/>
      <dgm:spPr>
        <a:solidFill>
          <a:schemeClr val="accent3"/>
        </a:solidFill>
      </dgm:spPr>
      <dgm:t>
        <a:bodyPr/>
        <a:lstStyle/>
        <a:p>
          <a:pPr algn="ctr"/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C2D8EA-99A2-7B49-9EA1-2162305E129D}" type="parTrans" cxnId="{2CAB5191-B65D-814A-8422-CF84F1888644}">
      <dgm:prSet/>
      <dgm:spPr/>
      <dgm:t>
        <a:bodyPr/>
        <a:lstStyle/>
        <a:p>
          <a:endParaRPr lang="ru-RU"/>
        </a:p>
      </dgm:t>
    </dgm:pt>
    <dgm:pt modelId="{878CC764-73DF-264B-8CE1-A9F153EA66BC}" type="sibTrans" cxnId="{2CAB5191-B65D-814A-8422-CF84F1888644}">
      <dgm:prSet/>
      <dgm:spPr/>
      <dgm:t>
        <a:bodyPr/>
        <a:lstStyle/>
        <a:p>
          <a:endParaRPr lang="ru-RU"/>
        </a:p>
      </dgm:t>
    </dgm:pt>
    <dgm:pt modelId="{C17B82B8-9FF3-A54B-B10D-3A77BB3598FB}">
      <dgm:prSet phldrT="[Текст]" custT="1"/>
      <dgm:spPr/>
      <dgm:t>
        <a:bodyPr/>
        <a:lstStyle/>
        <a:p>
          <a:r>
            <a: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Приоритет 2</a:t>
          </a:r>
        </a:p>
        <a:p>
          <a:r>
            <a:rPr lang="ru-RU" sz="3200" dirty="0" smtClean="0"/>
            <a:t>Наименьший остаточный</a:t>
          </a:r>
          <a:r>
            <a:rPr lang="ru-RU" sz="3200" baseline="0" dirty="0" smtClean="0"/>
            <a:t> срок годности</a:t>
          </a:r>
          <a:endParaRPr lang="ru-RU" sz="3200" dirty="0"/>
        </a:p>
      </dgm:t>
    </dgm:pt>
    <dgm:pt modelId="{5E5DDBE2-7EDE-1F4C-B4C3-78FDDCCC5948}" type="parTrans" cxnId="{C3E1043B-2884-2A47-9C85-3DD9150F2E43}">
      <dgm:prSet/>
      <dgm:spPr/>
      <dgm:t>
        <a:bodyPr/>
        <a:lstStyle/>
        <a:p>
          <a:endParaRPr lang="ru-RU"/>
        </a:p>
      </dgm:t>
    </dgm:pt>
    <dgm:pt modelId="{482A2434-BAB3-7B40-B6A1-5808FBF87AC1}" type="sibTrans" cxnId="{C3E1043B-2884-2A47-9C85-3DD9150F2E43}">
      <dgm:prSet/>
      <dgm:spPr/>
      <dgm:t>
        <a:bodyPr/>
        <a:lstStyle/>
        <a:p>
          <a:endParaRPr lang="ru-RU"/>
        </a:p>
      </dgm:t>
    </dgm:pt>
    <dgm:pt modelId="{76DD490F-7E87-4947-91FF-2C16C975B534}" type="pres">
      <dgm:prSet presAssocID="{F40C6452-F4D5-4548-A13D-A9BDF43115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C86A09-D34E-864D-B895-78696081C614}" type="pres">
      <dgm:prSet presAssocID="{7D30F3C7-4FEC-4B46-B7A2-D019472EFDB9}" presName="compositeNode" presStyleCnt="0">
        <dgm:presLayoutVars>
          <dgm:bulletEnabled val="1"/>
        </dgm:presLayoutVars>
      </dgm:prSet>
      <dgm:spPr/>
    </dgm:pt>
    <dgm:pt modelId="{15D69002-7F8E-514B-8276-E82633AA1564}" type="pres">
      <dgm:prSet presAssocID="{7D30F3C7-4FEC-4B46-B7A2-D019472EFDB9}" presName="bgRect" presStyleLbl="node1" presStyleIdx="0" presStyleCnt="3" custLinFactNeighborX="-761"/>
      <dgm:spPr/>
      <dgm:t>
        <a:bodyPr/>
        <a:lstStyle/>
        <a:p>
          <a:endParaRPr lang="ru-RU"/>
        </a:p>
      </dgm:t>
    </dgm:pt>
    <dgm:pt modelId="{6E9346CD-C4FA-1F45-9699-1F2276AC67DF}" type="pres">
      <dgm:prSet presAssocID="{7D30F3C7-4FEC-4B46-B7A2-D019472EFDB9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5D1B7-5777-D146-9025-67DD92423CE3}" type="pres">
      <dgm:prSet presAssocID="{7D30F3C7-4FEC-4B46-B7A2-D019472EFDB9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224F9-3C23-664F-8082-BF641C2D641A}" type="pres">
      <dgm:prSet presAssocID="{1895A0B2-7005-5042-A31A-F094E577B094}" presName="hSp" presStyleCnt="0"/>
      <dgm:spPr/>
    </dgm:pt>
    <dgm:pt modelId="{2ED61A4F-4AB2-0446-ABEB-00954D46268E}" type="pres">
      <dgm:prSet presAssocID="{1895A0B2-7005-5042-A31A-F094E577B094}" presName="vProcSp" presStyleCnt="0"/>
      <dgm:spPr/>
    </dgm:pt>
    <dgm:pt modelId="{50AB7BC5-DA03-4341-BC8B-77DF98AD5B1C}" type="pres">
      <dgm:prSet presAssocID="{1895A0B2-7005-5042-A31A-F094E577B094}" presName="vSp1" presStyleCnt="0"/>
      <dgm:spPr/>
    </dgm:pt>
    <dgm:pt modelId="{44285AD6-C995-3442-B823-7DFD96686F26}" type="pres">
      <dgm:prSet presAssocID="{1895A0B2-7005-5042-A31A-F094E577B094}" presName="simulatedConn" presStyleLbl="solidFgAcc1" presStyleIdx="0" presStyleCnt="2" custLinFactY="-26583" custLinFactNeighborX="1690" custLinFactNeighborY="-100000"/>
      <dgm:spPr/>
    </dgm:pt>
    <dgm:pt modelId="{E13C0840-1BB1-F94F-979C-E49BF9182A9C}" type="pres">
      <dgm:prSet presAssocID="{1895A0B2-7005-5042-A31A-F094E577B094}" presName="vSp2" presStyleCnt="0"/>
      <dgm:spPr/>
    </dgm:pt>
    <dgm:pt modelId="{6E977ADB-B5A3-0D46-B35F-EFFA961D52F7}" type="pres">
      <dgm:prSet presAssocID="{1895A0B2-7005-5042-A31A-F094E577B094}" presName="sibTrans" presStyleCnt="0"/>
      <dgm:spPr/>
    </dgm:pt>
    <dgm:pt modelId="{B48B6C57-156E-9942-847F-F1C25F043037}" type="pres">
      <dgm:prSet presAssocID="{D6F655E5-DC71-094F-BAAD-533DF224F428}" presName="compositeNode" presStyleCnt="0">
        <dgm:presLayoutVars>
          <dgm:bulletEnabled val="1"/>
        </dgm:presLayoutVars>
      </dgm:prSet>
      <dgm:spPr/>
    </dgm:pt>
    <dgm:pt modelId="{102224AC-9165-9C42-B6A7-1D1DC048B004}" type="pres">
      <dgm:prSet presAssocID="{D6F655E5-DC71-094F-BAAD-533DF224F428}" presName="bgRect" presStyleLbl="node1" presStyleIdx="1" presStyleCnt="3"/>
      <dgm:spPr/>
      <dgm:t>
        <a:bodyPr/>
        <a:lstStyle/>
        <a:p>
          <a:endParaRPr lang="ru-RU"/>
        </a:p>
      </dgm:t>
    </dgm:pt>
    <dgm:pt modelId="{E47A801B-375F-8C4A-9EF9-FF204834A306}" type="pres">
      <dgm:prSet presAssocID="{D6F655E5-DC71-094F-BAAD-533DF224F428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CF738-BF77-2B49-97B3-AEA54A045827}" type="pres">
      <dgm:prSet presAssocID="{D6F655E5-DC71-094F-BAAD-533DF224F428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6FE549-31C8-9646-B61F-BCD282DC0281}" type="pres">
      <dgm:prSet presAssocID="{20AB405C-243A-EC4F-8AAD-0CB0642953FD}" presName="hSp" presStyleCnt="0"/>
      <dgm:spPr/>
    </dgm:pt>
    <dgm:pt modelId="{7E797686-F1F2-F240-9E47-B29A9CBE44E4}" type="pres">
      <dgm:prSet presAssocID="{20AB405C-243A-EC4F-8AAD-0CB0642953FD}" presName="vProcSp" presStyleCnt="0"/>
      <dgm:spPr/>
    </dgm:pt>
    <dgm:pt modelId="{D18E5AAA-8431-0B41-BC60-88782DE30BE2}" type="pres">
      <dgm:prSet presAssocID="{20AB405C-243A-EC4F-8AAD-0CB0642953FD}" presName="vSp1" presStyleCnt="0"/>
      <dgm:spPr/>
    </dgm:pt>
    <dgm:pt modelId="{2558039E-8588-654F-9EA1-9BAF717FAC07}" type="pres">
      <dgm:prSet presAssocID="{20AB405C-243A-EC4F-8AAD-0CB0642953FD}" presName="simulatedConn" presStyleLbl="solidFgAcc1" presStyleIdx="1" presStyleCnt="2" custLinFactY="-15326" custLinFactNeighborX="5072" custLinFactNeighborY="-100000"/>
      <dgm:spPr/>
    </dgm:pt>
    <dgm:pt modelId="{EEF2F664-06FF-4D4F-886A-F4C2912C43DB}" type="pres">
      <dgm:prSet presAssocID="{20AB405C-243A-EC4F-8AAD-0CB0642953FD}" presName="vSp2" presStyleCnt="0"/>
      <dgm:spPr/>
    </dgm:pt>
    <dgm:pt modelId="{8ADFA932-74D0-404D-913E-2AC53506BC53}" type="pres">
      <dgm:prSet presAssocID="{20AB405C-243A-EC4F-8AAD-0CB0642953FD}" presName="sibTrans" presStyleCnt="0"/>
      <dgm:spPr/>
    </dgm:pt>
    <dgm:pt modelId="{F9B1496C-EFE9-824B-83F7-1598B7E7CFE2}" type="pres">
      <dgm:prSet presAssocID="{55F1AEEE-1200-8D4E-AE09-36EEA62BA638}" presName="compositeNode" presStyleCnt="0">
        <dgm:presLayoutVars>
          <dgm:bulletEnabled val="1"/>
        </dgm:presLayoutVars>
      </dgm:prSet>
      <dgm:spPr/>
    </dgm:pt>
    <dgm:pt modelId="{6B031010-AD1C-2145-AC18-9F01374B7A15}" type="pres">
      <dgm:prSet presAssocID="{55F1AEEE-1200-8D4E-AE09-36EEA62BA638}" presName="bgRect" presStyleLbl="node1" presStyleIdx="2" presStyleCnt="3"/>
      <dgm:spPr/>
      <dgm:t>
        <a:bodyPr/>
        <a:lstStyle/>
        <a:p>
          <a:endParaRPr lang="ru-RU"/>
        </a:p>
      </dgm:t>
    </dgm:pt>
    <dgm:pt modelId="{627F8ABC-0199-F54B-8A56-5C166FD8449B}" type="pres">
      <dgm:prSet presAssocID="{55F1AEEE-1200-8D4E-AE09-36EEA62BA638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AEF10-2302-2541-8E6D-894644FE8B14}" type="pres">
      <dgm:prSet presAssocID="{55F1AEEE-1200-8D4E-AE09-36EEA62BA638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829C3B-95A6-1748-8691-8A1284036977}" srcId="{D6F655E5-DC71-094F-BAAD-533DF224F428}" destId="{CD20A79C-1BC0-3247-9ADF-3D4779A326FE}" srcOrd="0" destOrd="0" parTransId="{55FE42CE-B1D7-554D-99CD-C6925CB07644}" sibTransId="{C5844DBB-2569-F94D-9B06-0072B54DB677}"/>
    <dgm:cxn modelId="{BDB9A91F-F7C4-DE45-A4F8-DD69DF57FAD0}" type="presOf" srcId="{55F1AEEE-1200-8D4E-AE09-36EEA62BA638}" destId="{627F8ABC-0199-F54B-8A56-5C166FD8449B}" srcOrd="1" destOrd="0" presId="urn:microsoft.com/office/officeart/2005/8/layout/hProcess7"/>
    <dgm:cxn modelId="{E412C4A2-7932-684A-A985-EF867F9389DF}" type="presOf" srcId="{C17B82B8-9FF3-A54B-B10D-3A77BB3598FB}" destId="{9C4AEF10-2302-2541-8E6D-894644FE8B14}" srcOrd="0" destOrd="0" presId="urn:microsoft.com/office/officeart/2005/8/layout/hProcess7"/>
    <dgm:cxn modelId="{C3E1043B-2884-2A47-9C85-3DD9150F2E43}" srcId="{55F1AEEE-1200-8D4E-AE09-36EEA62BA638}" destId="{C17B82B8-9FF3-A54B-B10D-3A77BB3598FB}" srcOrd="0" destOrd="0" parTransId="{5E5DDBE2-7EDE-1F4C-B4C3-78FDDCCC5948}" sibTransId="{482A2434-BAB3-7B40-B6A1-5808FBF87AC1}"/>
    <dgm:cxn modelId="{2CAB5191-B65D-814A-8422-CF84F1888644}" srcId="{F40C6452-F4D5-4548-A13D-A9BDF4311538}" destId="{55F1AEEE-1200-8D4E-AE09-36EEA62BA638}" srcOrd="2" destOrd="0" parTransId="{F3C2D8EA-99A2-7B49-9EA1-2162305E129D}" sibTransId="{878CC764-73DF-264B-8CE1-A9F153EA66BC}"/>
    <dgm:cxn modelId="{0F1F0C6B-71F5-1B4E-B91A-BF27D1222603}" type="presOf" srcId="{DD3BDD0A-A60B-2243-8644-27C1073981BE}" destId="{6205D1B7-5777-D146-9025-67DD92423CE3}" srcOrd="0" destOrd="0" presId="urn:microsoft.com/office/officeart/2005/8/layout/hProcess7"/>
    <dgm:cxn modelId="{551DFA13-DA1F-364F-8CF0-4B7BBF9423B1}" type="presOf" srcId="{55F1AEEE-1200-8D4E-AE09-36EEA62BA638}" destId="{6B031010-AD1C-2145-AC18-9F01374B7A15}" srcOrd="0" destOrd="0" presId="urn:microsoft.com/office/officeart/2005/8/layout/hProcess7"/>
    <dgm:cxn modelId="{D0F7AF06-B53A-FF4F-9E41-3563165525BC}" type="presOf" srcId="{7D30F3C7-4FEC-4B46-B7A2-D019472EFDB9}" destId="{15D69002-7F8E-514B-8276-E82633AA1564}" srcOrd="0" destOrd="0" presId="urn:microsoft.com/office/officeart/2005/8/layout/hProcess7"/>
    <dgm:cxn modelId="{DA4437A5-6451-AA43-8D54-25CDECCB5F32}" type="presOf" srcId="{7D30F3C7-4FEC-4B46-B7A2-D019472EFDB9}" destId="{6E9346CD-C4FA-1F45-9699-1F2276AC67DF}" srcOrd="1" destOrd="0" presId="urn:microsoft.com/office/officeart/2005/8/layout/hProcess7"/>
    <dgm:cxn modelId="{728D8D9C-496F-364D-9462-19DAB76FD9AA}" type="presOf" srcId="{D6F655E5-DC71-094F-BAAD-533DF224F428}" destId="{E47A801B-375F-8C4A-9EF9-FF204834A306}" srcOrd="1" destOrd="0" presId="urn:microsoft.com/office/officeart/2005/8/layout/hProcess7"/>
    <dgm:cxn modelId="{359FAF31-4DFD-5F47-94C4-F85245DBFDBD}" type="presOf" srcId="{F40C6452-F4D5-4548-A13D-A9BDF4311538}" destId="{76DD490F-7E87-4947-91FF-2C16C975B534}" srcOrd="0" destOrd="0" presId="urn:microsoft.com/office/officeart/2005/8/layout/hProcess7"/>
    <dgm:cxn modelId="{0336FF6E-69B3-EE4B-9454-8800EEF60524}" srcId="{7D30F3C7-4FEC-4B46-B7A2-D019472EFDB9}" destId="{DD3BDD0A-A60B-2243-8644-27C1073981BE}" srcOrd="0" destOrd="0" parTransId="{BC46E4A4-6E16-F646-8E61-A9C738288BE4}" sibTransId="{FCA04DF9-5FBA-7B4B-8787-060B34538B95}"/>
    <dgm:cxn modelId="{142A18DD-F26E-CB44-9486-F300594F27F8}" type="presOf" srcId="{CD20A79C-1BC0-3247-9ADF-3D4779A326FE}" destId="{55BCF738-BF77-2B49-97B3-AEA54A045827}" srcOrd="0" destOrd="0" presId="urn:microsoft.com/office/officeart/2005/8/layout/hProcess7"/>
    <dgm:cxn modelId="{8B96BE41-FE05-F94D-B539-E0EDC6F9B88D}" srcId="{F40C6452-F4D5-4548-A13D-A9BDF4311538}" destId="{7D30F3C7-4FEC-4B46-B7A2-D019472EFDB9}" srcOrd="0" destOrd="0" parTransId="{29BD358A-BBCF-EE46-9125-B55128E19F00}" sibTransId="{1895A0B2-7005-5042-A31A-F094E577B094}"/>
    <dgm:cxn modelId="{8E5633F0-B3BC-8740-B93C-8E5708BD5A4D}" srcId="{F40C6452-F4D5-4548-A13D-A9BDF4311538}" destId="{D6F655E5-DC71-094F-BAAD-533DF224F428}" srcOrd="1" destOrd="0" parTransId="{EF2CDC75-4364-884F-A32D-E6D4413E8FB7}" sibTransId="{20AB405C-243A-EC4F-8AAD-0CB0642953FD}"/>
    <dgm:cxn modelId="{0D489477-61A3-E445-8CD4-311B3C25FBB5}" type="presOf" srcId="{D6F655E5-DC71-094F-BAAD-533DF224F428}" destId="{102224AC-9165-9C42-B6A7-1D1DC048B004}" srcOrd="0" destOrd="0" presId="urn:microsoft.com/office/officeart/2005/8/layout/hProcess7"/>
    <dgm:cxn modelId="{C6A0B75A-51EA-6F4F-A7EC-7C4F388A1642}" type="presParOf" srcId="{76DD490F-7E87-4947-91FF-2C16C975B534}" destId="{EFC86A09-D34E-864D-B895-78696081C614}" srcOrd="0" destOrd="0" presId="urn:microsoft.com/office/officeart/2005/8/layout/hProcess7"/>
    <dgm:cxn modelId="{F857DFF2-7589-9F4C-9AFE-F59CB6D2A59D}" type="presParOf" srcId="{EFC86A09-D34E-864D-B895-78696081C614}" destId="{15D69002-7F8E-514B-8276-E82633AA1564}" srcOrd="0" destOrd="0" presId="urn:microsoft.com/office/officeart/2005/8/layout/hProcess7"/>
    <dgm:cxn modelId="{754AECDA-ECE1-E745-9A39-BBFDA5046695}" type="presParOf" srcId="{EFC86A09-D34E-864D-B895-78696081C614}" destId="{6E9346CD-C4FA-1F45-9699-1F2276AC67DF}" srcOrd="1" destOrd="0" presId="urn:microsoft.com/office/officeart/2005/8/layout/hProcess7"/>
    <dgm:cxn modelId="{66E2CBA1-7D57-4244-BC9E-6D79849AAE72}" type="presParOf" srcId="{EFC86A09-D34E-864D-B895-78696081C614}" destId="{6205D1B7-5777-D146-9025-67DD92423CE3}" srcOrd="2" destOrd="0" presId="urn:microsoft.com/office/officeart/2005/8/layout/hProcess7"/>
    <dgm:cxn modelId="{8F3DF4FF-D439-3241-8FD2-4EB776AA2F26}" type="presParOf" srcId="{76DD490F-7E87-4947-91FF-2C16C975B534}" destId="{B0E224F9-3C23-664F-8082-BF641C2D641A}" srcOrd="1" destOrd="0" presId="urn:microsoft.com/office/officeart/2005/8/layout/hProcess7"/>
    <dgm:cxn modelId="{73B9395F-CC70-2F42-8549-8BEBCF58DA90}" type="presParOf" srcId="{76DD490F-7E87-4947-91FF-2C16C975B534}" destId="{2ED61A4F-4AB2-0446-ABEB-00954D46268E}" srcOrd="2" destOrd="0" presId="urn:microsoft.com/office/officeart/2005/8/layout/hProcess7"/>
    <dgm:cxn modelId="{07F3CE51-CBAF-4149-A1D3-D0B8F383C1D6}" type="presParOf" srcId="{2ED61A4F-4AB2-0446-ABEB-00954D46268E}" destId="{50AB7BC5-DA03-4341-BC8B-77DF98AD5B1C}" srcOrd="0" destOrd="0" presId="urn:microsoft.com/office/officeart/2005/8/layout/hProcess7"/>
    <dgm:cxn modelId="{7709B16E-6A23-0C4B-8D34-B332FBA5D4B9}" type="presParOf" srcId="{2ED61A4F-4AB2-0446-ABEB-00954D46268E}" destId="{44285AD6-C995-3442-B823-7DFD96686F26}" srcOrd="1" destOrd="0" presId="urn:microsoft.com/office/officeart/2005/8/layout/hProcess7"/>
    <dgm:cxn modelId="{576FDA77-D52F-A042-8BD9-BADAFF6C1FFB}" type="presParOf" srcId="{2ED61A4F-4AB2-0446-ABEB-00954D46268E}" destId="{E13C0840-1BB1-F94F-979C-E49BF9182A9C}" srcOrd="2" destOrd="0" presId="urn:microsoft.com/office/officeart/2005/8/layout/hProcess7"/>
    <dgm:cxn modelId="{275C70F0-6D5A-7C49-BA33-00DA79F847CD}" type="presParOf" srcId="{76DD490F-7E87-4947-91FF-2C16C975B534}" destId="{6E977ADB-B5A3-0D46-B35F-EFFA961D52F7}" srcOrd="3" destOrd="0" presId="urn:microsoft.com/office/officeart/2005/8/layout/hProcess7"/>
    <dgm:cxn modelId="{0DD322CC-C540-EA4F-A5E7-C2E58B41A4EC}" type="presParOf" srcId="{76DD490F-7E87-4947-91FF-2C16C975B534}" destId="{B48B6C57-156E-9942-847F-F1C25F043037}" srcOrd="4" destOrd="0" presId="urn:microsoft.com/office/officeart/2005/8/layout/hProcess7"/>
    <dgm:cxn modelId="{FD703FC3-71CC-2F4A-8494-43F1A7496586}" type="presParOf" srcId="{B48B6C57-156E-9942-847F-F1C25F043037}" destId="{102224AC-9165-9C42-B6A7-1D1DC048B004}" srcOrd="0" destOrd="0" presId="urn:microsoft.com/office/officeart/2005/8/layout/hProcess7"/>
    <dgm:cxn modelId="{2C5F68A5-0B2F-CA40-AFFD-4A1495767B28}" type="presParOf" srcId="{B48B6C57-156E-9942-847F-F1C25F043037}" destId="{E47A801B-375F-8C4A-9EF9-FF204834A306}" srcOrd="1" destOrd="0" presId="urn:microsoft.com/office/officeart/2005/8/layout/hProcess7"/>
    <dgm:cxn modelId="{77A44F86-68FB-854C-8F70-0D3942C6E616}" type="presParOf" srcId="{B48B6C57-156E-9942-847F-F1C25F043037}" destId="{55BCF738-BF77-2B49-97B3-AEA54A045827}" srcOrd="2" destOrd="0" presId="urn:microsoft.com/office/officeart/2005/8/layout/hProcess7"/>
    <dgm:cxn modelId="{75DD866A-14CC-644A-B63D-57C9095A9A16}" type="presParOf" srcId="{76DD490F-7E87-4947-91FF-2C16C975B534}" destId="{4C6FE549-31C8-9646-B61F-BCD282DC0281}" srcOrd="5" destOrd="0" presId="urn:microsoft.com/office/officeart/2005/8/layout/hProcess7"/>
    <dgm:cxn modelId="{37679ECA-9355-394C-B5CC-D76C67334ACB}" type="presParOf" srcId="{76DD490F-7E87-4947-91FF-2C16C975B534}" destId="{7E797686-F1F2-F240-9E47-B29A9CBE44E4}" srcOrd="6" destOrd="0" presId="urn:microsoft.com/office/officeart/2005/8/layout/hProcess7"/>
    <dgm:cxn modelId="{892FD438-80E9-D248-9B28-79FF8CDDA5F4}" type="presParOf" srcId="{7E797686-F1F2-F240-9E47-B29A9CBE44E4}" destId="{D18E5AAA-8431-0B41-BC60-88782DE30BE2}" srcOrd="0" destOrd="0" presId="urn:microsoft.com/office/officeart/2005/8/layout/hProcess7"/>
    <dgm:cxn modelId="{DDE6AED9-3C13-6748-A555-9D9C1CCF8F94}" type="presParOf" srcId="{7E797686-F1F2-F240-9E47-B29A9CBE44E4}" destId="{2558039E-8588-654F-9EA1-9BAF717FAC07}" srcOrd="1" destOrd="0" presId="urn:microsoft.com/office/officeart/2005/8/layout/hProcess7"/>
    <dgm:cxn modelId="{D82A333E-062E-3B46-A4BA-8C00A660DF5A}" type="presParOf" srcId="{7E797686-F1F2-F240-9E47-B29A9CBE44E4}" destId="{EEF2F664-06FF-4D4F-886A-F4C2912C43DB}" srcOrd="2" destOrd="0" presId="urn:microsoft.com/office/officeart/2005/8/layout/hProcess7"/>
    <dgm:cxn modelId="{8DBC2FDB-7C02-2248-8D29-B918416F9E87}" type="presParOf" srcId="{76DD490F-7E87-4947-91FF-2C16C975B534}" destId="{8ADFA932-74D0-404D-913E-2AC53506BC53}" srcOrd="7" destOrd="0" presId="urn:microsoft.com/office/officeart/2005/8/layout/hProcess7"/>
    <dgm:cxn modelId="{9AF8918F-E153-4645-BCAC-74D09C3315A4}" type="presParOf" srcId="{76DD490F-7E87-4947-91FF-2C16C975B534}" destId="{F9B1496C-EFE9-824B-83F7-1598B7E7CFE2}" srcOrd="8" destOrd="0" presId="urn:microsoft.com/office/officeart/2005/8/layout/hProcess7"/>
    <dgm:cxn modelId="{260435A0-A116-AF4A-8051-E369EA390B0B}" type="presParOf" srcId="{F9B1496C-EFE9-824B-83F7-1598B7E7CFE2}" destId="{6B031010-AD1C-2145-AC18-9F01374B7A15}" srcOrd="0" destOrd="0" presId="urn:microsoft.com/office/officeart/2005/8/layout/hProcess7"/>
    <dgm:cxn modelId="{E12F073D-0697-4B41-8461-F657D559DF9B}" type="presParOf" srcId="{F9B1496C-EFE9-824B-83F7-1598B7E7CFE2}" destId="{627F8ABC-0199-F54B-8A56-5C166FD8449B}" srcOrd="1" destOrd="0" presId="urn:microsoft.com/office/officeart/2005/8/layout/hProcess7"/>
    <dgm:cxn modelId="{B0A71CA1-93AF-EC4A-BD37-2DAD489E7797}" type="presParOf" srcId="{F9B1496C-EFE9-824B-83F7-1598B7E7CFE2}" destId="{9C4AEF10-2302-2541-8E6D-894644FE8B1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8683DD-427A-6B45-A07A-26EBC6DBEE03}" type="doc">
      <dgm:prSet loTypeId="urn:microsoft.com/office/officeart/2005/8/layout/lProcess3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51AC53-C49F-FD4C-9BA2-F9E7C74C58D2}">
      <dgm:prSet phldrT="[Текст]"/>
      <dgm:spPr/>
      <dgm:t>
        <a:bodyPr/>
        <a:lstStyle/>
        <a:p>
          <a:r>
            <a:rPr lang="ru-RU" dirty="0" smtClean="0">
              <a:effectLst/>
              <a:latin typeface="+mn-lt"/>
              <a:ea typeface="+mn-ea"/>
              <a:cs typeface="+mn-cs"/>
            </a:rPr>
            <a:t>Автоматическая проверка наличия ЛП на складе аптеки </a:t>
          </a:r>
          <a:endParaRPr lang="ru-RU" dirty="0"/>
        </a:p>
      </dgm:t>
    </dgm:pt>
    <dgm:pt modelId="{E2E074B0-17E6-2746-971D-48DC2A2424F0}" type="parTrans" cxnId="{8C07D81E-58F8-E742-916E-3E684CC414D1}">
      <dgm:prSet/>
      <dgm:spPr/>
      <dgm:t>
        <a:bodyPr/>
        <a:lstStyle/>
        <a:p>
          <a:endParaRPr lang="ru-RU"/>
        </a:p>
      </dgm:t>
    </dgm:pt>
    <dgm:pt modelId="{B42BC07A-5403-2D45-9343-2527B2F396B3}" type="sibTrans" cxnId="{8C07D81E-58F8-E742-916E-3E684CC414D1}">
      <dgm:prSet/>
      <dgm:spPr/>
      <dgm:t>
        <a:bodyPr/>
        <a:lstStyle/>
        <a:p>
          <a:endParaRPr lang="ru-RU"/>
        </a:p>
      </dgm:t>
    </dgm:pt>
    <dgm:pt modelId="{9AF212D2-E10C-4240-A3BD-25C6D0DC9DB6}">
      <dgm:prSet phldrT="[Текст]"/>
      <dgm:spPr/>
      <dgm:t>
        <a:bodyPr/>
        <a:lstStyle/>
        <a:p>
          <a:r>
            <a:rPr lang="ru-RU" dirty="0" smtClean="0">
              <a:effectLst/>
              <a:latin typeface="+mn-lt"/>
              <a:ea typeface="+mn-ea"/>
              <a:cs typeface="+mn-cs"/>
            </a:rPr>
            <a:t>Требование-накладная в аптеку на пополнение склада отделения с пометкой «Срочное»</a:t>
          </a:r>
          <a:endParaRPr lang="ru-RU" dirty="0"/>
        </a:p>
      </dgm:t>
    </dgm:pt>
    <dgm:pt modelId="{946DB374-8D2D-7B4C-BC5D-5A819E918EC2}" type="parTrans" cxnId="{9A76CD01-AF69-D14A-A022-885F75068E13}">
      <dgm:prSet/>
      <dgm:spPr/>
      <dgm:t>
        <a:bodyPr/>
        <a:lstStyle/>
        <a:p>
          <a:endParaRPr lang="ru-RU"/>
        </a:p>
      </dgm:t>
    </dgm:pt>
    <dgm:pt modelId="{0CAA78BD-62C4-CF4F-B033-5D5984F95205}" type="sibTrans" cxnId="{9A76CD01-AF69-D14A-A022-885F75068E13}">
      <dgm:prSet/>
      <dgm:spPr/>
      <dgm:t>
        <a:bodyPr/>
        <a:lstStyle/>
        <a:p>
          <a:endParaRPr lang="ru-RU"/>
        </a:p>
      </dgm:t>
    </dgm:pt>
    <dgm:pt modelId="{735BE324-6E25-544F-8EC0-E1A1CC2631D3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dirty="0" smtClean="0">
              <a:effectLst/>
              <a:latin typeface="+mn-lt"/>
              <a:ea typeface="+mn-ea"/>
              <a:cs typeface="+mn-cs"/>
            </a:rPr>
            <a:t>Проверка наличия ЛП на складе других подразделений </a:t>
          </a:r>
          <a:endParaRPr lang="ru-RU" dirty="0"/>
        </a:p>
      </dgm:t>
    </dgm:pt>
    <dgm:pt modelId="{07CAB098-2B5F-A546-97B3-6D3EF427FCBB}" type="parTrans" cxnId="{DD5D3418-FAFA-4A4C-B61D-D1B51FF587C3}">
      <dgm:prSet/>
      <dgm:spPr/>
      <dgm:t>
        <a:bodyPr/>
        <a:lstStyle/>
        <a:p>
          <a:endParaRPr lang="ru-RU"/>
        </a:p>
      </dgm:t>
    </dgm:pt>
    <dgm:pt modelId="{F3631623-7830-BB47-AD5F-393D8640C022}" type="sibTrans" cxnId="{DD5D3418-FAFA-4A4C-B61D-D1B51FF587C3}">
      <dgm:prSet/>
      <dgm:spPr/>
      <dgm:t>
        <a:bodyPr/>
        <a:lstStyle/>
        <a:p>
          <a:endParaRPr lang="ru-RU"/>
        </a:p>
      </dgm:t>
    </dgm:pt>
    <dgm:pt modelId="{B5893D03-92F3-5C44-B3DE-0DB30CFB5313}">
      <dgm:prSet phldrT="[Текст]"/>
      <dgm:spPr/>
      <dgm:t>
        <a:bodyPr/>
        <a:lstStyle/>
        <a:p>
          <a:r>
            <a:rPr lang="ru-RU" dirty="0" smtClean="0"/>
            <a:t>Согласование передачи</a:t>
          </a:r>
          <a:r>
            <a:rPr lang="ru-RU" baseline="0" dirty="0" smtClean="0"/>
            <a:t> со склада другого подразделения</a:t>
          </a:r>
          <a:endParaRPr lang="ru-RU" dirty="0"/>
        </a:p>
      </dgm:t>
    </dgm:pt>
    <dgm:pt modelId="{F71050B0-97F4-3A4E-B4F6-B17662D3D28C}" type="parTrans" cxnId="{54ACA1F9-A562-E74C-8F82-6361426EA9DF}">
      <dgm:prSet/>
      <dgm:spPr/>
      <dgm:t>
        <a:bodyPr/>
        <a:lstStyle/>
        <a:p>
          <a:endParaRPr lang="ru-RU"/>
        </a:p>
      </dgm:t>
    </dgm:pt>
    <dgm:pt modelId="{7A35C1F2-3176-E644-81D3-F95AFDCC9156}" type="sibTrans" cxnId="{54ACA1F9-A562-E74C-8F82-6361426EA9DF}">
      <dgm:prSet/>
      <dgm:spPr/>
      <dgm:t>
        <a:bodyPr/>
        <a:lstStyle/>
        <a:p>
          <a:endParaRPr lang="ru-RU"/>
        </a:p>
      </dgm:t>
    </dgm:pt>
    <dgm:pt modelId="{E990D921-13C9-1A4D-A1F9-E96B63503E5D}">
      <dgm:prSet phldrT="[Текст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dirty="0" smtClean="0"/>
            <a:t>ЛП отсутствует на всех</a:t>
          </a:r>
          <a:r>
            <a:rPr lang="ru-RU" baseline="0" dirty="0" smtClean="0"/>
            <a:t> складах</a:t>
          </a:r>
          <a:endParaRPr lang="ru-RU" dirty="0"/>
        </a:p>
      </dgm:t>
    </dgm:pt>
    <dgm:pt modelId="{99E3F78E-C828-7E41-A510-61D4D77FDF1C}" type="parTrans" cxnId="{10FEEC6E-0662-E145-8418-49BB5976C587}">
      <dgm:prSet/>
      <dgm:spPr/>
      <dgm:t>
        <a:bodyPr/>
        <a:lstStyle/>
        <a:p>
          <a:endParaRPr lang="ru-RU"/>
        </a:p>
      </dgm:t>
    </dgm:pt>
    <dgm:pt modelId="{F80C697D-964D-5446-A46B-8086BD94042B}" type="sibTrans" cxnId="{10FEEC6E-0662-E145-8418-49BB5976C587}">
      <dgm:prSet/>
      <dgm:spPr/>
      <dgm:t>
        <a:bodyPr/>
        <a:lstStyle/>
        <a:p>
          <a:endParaRPr lang="ru-RU"/>
        </a:p>
      </dgm:t>
    </dgm:pt>
    <dgm:pt modelId="{04571E36-ADC6-0543-950A-3D6EF71B5476}">
      <dgm:prSet phldrT="[Текст]"/>
      <dgm:spPr/>
      <dgm:t>
        <a:bodyPr/>
        <a:lstStyle/>
        <a:p>
          <a:r>
            <a:rPr lang="ru-RU" dirty="0" smtClean="0"/>
            <a:t>Замена в листе назначения</a:t>
          </a:r>
          <a:endParaRPr lang="ru-RU" dirty="0"/>
        </a:p>
      </dgm:t>
    </dgm:pt>
    <dgm:pt modelId="{6A0E9D80-77BB-8E45-A5DF-3F8059C9BA95}" type="parTrans" cxnId="{16E57A1A-BAF7-4041-8411-48FB79E880DB}">
      <dgm:prSet/>
      <dgm:spPr/>
      <dgm:t>
        <a:bodyPr/>
        <a:lstStyle/>
        <a:p>
          <a:endParaRPr lang="ru-RU"/>
        </a:p>
      </dgm:t>
    </dgm:pt>
    <dgm:pt modelId="{EE5FB754-60EA-9A41-9584-B19BB13B7AC2}" type="sibTrans" cxnId="{16E57A1A-BAF7-4041-8411-48FB79E880DB}">
      <dgm:prSet/>
      <dgm:spPr/>
      <dgm:t>
        <a:bodyPr/>
        <a:lstStyle/>
        <a:p>
          <a:endParaRPr lang="ru-RU"/>
        </a:p>
      </dgm:t>
    </dgm:pt>
    <dgm:pt modelId="{AA98AECA-11AD-0249-8706-A978492C0B07}">
      <dgm:prSet phldrT="[Текст]"/>
      <dgm:spPr/>
      <dgm:t>
        <a:bodyPr/>
        <a:lstStyle/>
        <a:p>
          <a:r>
            <a:rPr lang="ru-RU" dirty="0" smtClean="0"/>
            <a:t>Срочная</a:t>
          </a:r>
          <a:r>
            <a:rPr lang="ru-RU" baseline="0" dirty="0" smtClean="0"/>
            <a:t> з</a:t>
          </a:r>
          <a:r>
            <a:rPr lang="ru-RU" dirty="0" smtClean="0"/>
            <a:t>акупка по ВК</a:t>
          </a:r>
          <a:endParaRPr lang="ru-RU" dirty="0"/>
        </a:p>
      </dgm:t>
    </dgm:pt>
    <dgm:pt modelId="{AFDD53F5-D349-E04A-9BC2-742E7F84FE01}" type="parTrans" cxnId="{11C83BF5-2B3A-E94F-A087-6985DB332467}">
      <dgm:prSet/>
      <dgm:spPr/>
      <dgm:t>
        <a:bodyPr/>
        <a:lstStyle/>
        <a:p>
          <a:endParaRPr lang="ru-RU"/>
        </a:p>
      </dgm:t>
    </dgm:pt>
    <dgm:pt modelId="{F0AE054F-28C1-1842-8840-A58D29D31D68}" type="sibTrans" cxnId="{11C83BF5-2B3A-E94F-A087-6985DB332467}">
      <dgm:prSet/>
      <dgm:spPr/>
      <dgm:t>
        <a:bodyPr/>
        <a:lstStyle/>
        <a:p>
          <a:endParaRPr lang="ru-RU"/>
        </a:p>
      </dgm:t>
    </dgm:pt>
    <dgm:pt modelId="{BA841BDA-84E1-CC4B-97B2-682EE5E2D941}" type="pres">
      <dgm:prSet presAssocID="{668683DD-427A-6B45-A07A-26EBC6DBEE0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4F91314-4959-C741-B135-F8B27CA93430}" type="pres">
      <dgm:prSet presAssocID="{4F51AC53-C49F-FD4C-9BA2-F9E7C74C58D2}" presName="horFlow" presStyleCnt="0"/>
      <dgm:spPr/>
    </dgm:pt>
    <dgm:pt modelId="{15615235-C172-4C4C-A367-82931930D796}" type="pres">
      <dgm:prSet presAssocID="{4F51AC53-C49F-FD4C-9BA2-F9E7C74C58D2}" presName="bigChev" presStyleLbl="node1" presStyleIdx="0" presStyleCnt="3"/>
      <dgm:spPr/>
      <dgm:t>
        <a:bodyPr/>
        <a:lstStyle/>
        <a:p>
          <a:endParaRPr lang="ru-RU"/>
        </a:p>
      </dgm:t>
    </dgm:pt>
    <dgm:pt modelId="{E382CEB0-FBB1-B844-91DE-FB204F2638D6}" type="pres">
      <dgm:prSet presAssocID="{946DB374-8D2D-7B4C-BC5D-5A819E918EC2}" presName="parTrans" presStyleCnt="0"/>
      <dgm:spPr/>
    </dgm:pt>
    <dgm:pt modelId="{EC1E5E4A-575C-3943-A069-CF667E58E5A2}" type="pres">
      <dgm:prSet presAssocID="{9AF212D2-E10C-4240-A3BD-25C6D0DC9DB6}" presName="node" presStyleLbl="alignAccFollowNode1" presStyleIdx="0" presStyleCnt="4" custScaleX="1885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406B8-8993-CA42-91D6-B58D6F4CFDF4}" type="pres">
      <dgm:prSet presAssocID="{4F51AC53-C49F-FD4C-9BA2-F9E7C74C58D2}" presName="vSp" presStyleCnt="0"/>
      <dgm:spPr/>
    </dgm:pt>
    <dgm:pt modelId="{2265F821-38CA-C94A-A3F1-CCDBB433B74A}" type="pres">
      <dgm:prSet presAssocID="{735BE324-6E25-544F-8EC0-E1A1CC2631D3}" presName="horFlow" presStyleCnt="0"/>
      <dgm:spPr/>
    </dgm:pt>
    <dgm:pt modelId="{3392F054-AC6D-BA46-A7D9-EBBC7AFC5DE7}" type="pres">
      <dgm:prSet presAssocID="{735BE324-6E25-544F-8EC0-E1A1CC2631D3}" presName="bigChev" presStyleLbl="node1" presStyleIdx="1" presStyleCnt="3"/>
      <dgm:spPr/>
      <dgm:t>
        <a:bodyPr/>
        <a:lstStyle/>
        <a:p>
          <a:endParaRPr lang="ru-RU"/>
        </a:p>
      </dgm:t>
    </dgm:pt>
    <dgm:pt modelId="{B2813F1F-D613-DA4F-89CE-B7588F68331B}" type="pres">
      <dgm:prSet presAssocID="{F71050B0-97F4-3A4E-B4F6-B17662D3D28C}" presName="parTrans" presStyleCnt="0"/>
      <dgm:spPr/>
    </dgm:pt>
    <dgm:pt modelId="{4B677A55-802F-1848-AF65-2B3AD9680F03}" type="pres">
      <dgm:prSet presAssocID="{B5893D03-92F3-5C44-B3DE-0DB30CFB5313}" presName="node" presStyleLbl="alignAccFollowNode1" presStyleIdx="1" presStyleCnt="4" custScaleX="192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97912-FD40-AE47-8EF9-D2FFB21E53B5}" type="pres">
      <dgm:prSet presAssocID="{735BE324-6E25-544F-8EC0-E1A1CC2631D3}" presName="vSp" presStyleCnt="0"/>
      <dgm:spPr/>
    </dgm:pt>
    <dgm:pt modelId="{B062F99D-E0F3-0D47-9515-A79226D42E6F}" type="pres">
      <dgm:prSet presAssocID="{E990D921-13C9-1A4D-A1F9-E96B63503E5D}" presName="horFlow" presStyleCnt="0"/>
      <dgm:spPr/>
    </dgm:pt>
    <dgm:pt modelId="{D3FCE93E-95F5-824C-A62D-DECD9B35A909}" type="pres">
      <dgm:prSet presAssocID="{E990D921-13C9-1A4D-A1F9-E96B63503E5D}" presName="bigChev" presStyleLbl="node1" presStyleIdx="2" presStyleCnt="3"/>
      <dgm:spPr/>
      <dgm:t>
        <a:bodyPr/>
        <a:lstStyle/>
        <a:p>
          <a:endParaRPr lang="ru-RU"/>
        </a:p>
      </dgm:t>
    </dgm:pt>
    <dgm:pt modelId="{928EB9E1-1D00-3B4B-816A-72DEEA5BFA9A}" type="pres">
      <dgm:prSet presAssocID="{6A0E9D80-77BB-8E45-A5DF-3F8059C9BA95}" presName="parTrans" presStyleCnt="0"/>
      <dgm:spPr/>
    </dgm:pt>
    <dgm:pt modelId="{3CEC07EA-6D29-F543-81A0-DAB5BEBEF10A}" type="pres">
      <dgm:prSet presAssocID="{04571E36-ADC6-0543-950A-3D6EF71B5476}" presName="node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22CCF-10E9-4849-A1ED-BC4D86915AA3}" type="pres">
      <dgm:prSet presAssocID="{EE5FB754-60EA-9A41-9584-B19BB13B7AC2}" presName="sibTrans" presStyleCnt="0"/>
      <dgm:spPr/>
    </dgm:pt>
    <dgm:pt modelId="{21CE0FC3-BB3D-8E41-BAE4-761FDFB59D1D}" type="pres">
      <dgm:prSet presAssocID="{AA98AECA-11AD-0249-8706-A978492C0B07}" presName="node" presStyleLbl="alignAccFollowNode1" presStyleIdx="3" presStyleCnt="4" custScaleX="108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DD8DD8-8834-3141-878A-F7F215629AEE}" type="presOf" srcId="{04571E36-ADC6-0543-950A-3D6EF71B5476}" destId="{3CEC07EA-6D29-F543-81A0-DAB5BEBEF10A}" srcOrd="0" destOrd="0" presId="urn:microsoft.com/office/officeart/2005/8/layout/lProcess3"/>
    <dgm:cxn modelId="{16E57A1A-BAF7-4041-8411-48FB79E880DB}" srcId="{E990D921-13C9-1A4D-A1F9-E96B63503E5D}" destId="{04571E36-ADC6-0543-950A-3D6EF71B5476}" srcOrd="0" destOrd="0" parTransId="{6A0E9D80-77BB-8E45-A5DF-3F8059C9BA95}" sibTransId="{EE5FB754-60EA-9A41-9584-B19BB13B7AC2}"/>
    <dgm:cxn modelId="{99AD97F0-0B00-4C40-9454-71546F7D85D5}" type="presOf" srcId="{4F51AC53-C49F-FD4C-9BA2-F9E7C74C58D2}" destId="{15615235-C172-4C4C-A367-82931930D796}" srcOrd="0" destOrd="0" presId="urn:microsoft.com/office/officeart/2005/8/layout/lProcess3"/>
    <dgm:cxn modelId="{10FEEC6E-0662-E145-8418-49BB5976C587}" srcId="{668683DD-427A-6B45-A07A-26EBC6DBEE03}" destId="{E990D921-13C9-1A4D-A1F9-E96B63503E5D}" srcOrd="2" destOrd="0" parTransId="{99E3F78E-C828-7E41-A510-61D4D77FDF1C}" sibTransId="{F80C697D-964D-5446-A46B-8086BD94042B}"/>
    <dgm:cxn modelId="{8C07D81E-58F8-E742-916E-3E684CC414D1}" srcId="{668683DD-427A-6B45-A07A-26EBC6DBEE03}" destId="{4F51AC53-C49F-FD4C-9BA2-F9E7C74C58D2}" srcOrd="0" destOrd="0" parTransId="{E2E074B0-17E6-2746-971D-48DC2A2424F0}" sibTransId="{B42BC07A-5403-2D45-9343-2527B2F396B3}"/>
    <dgm:cxn modelId="{11C83BF5-2B3A-E94F-A087-6985DB332467}" srcId="{E990D921-13C9-1A4D-A1F9-E96B63503E5D}" destId="{AA98AECA-11AD-0249-8706-A978492C0B07}" srcOrd="1" destOrd="0" parTransId="{AFDD53F5-D349-E04A-9BC2-742E7F84FE01}" sibTransId="{F0AE054F-28C1-1842-8840-A58D29D31D68}"/>
    <dgm:cxn modelId="{942D7CA0-8EE9-A044-91A9-54797886CFCC}" type="presOf" srcId="{668683DD-427A-6B45-A07A-26EBC6DBEE03}" destId="{BA841BDA-84E1-CC4B-97B2-682EE5E2D941}" srcOrd="0" destOrd="0" presId="urn:microsoft.com/office/officeart/2005/8/layout/lProcess3"/>
    <dgm:cxn modelId="{54ACA1F9-A562-E74C-8F82-6361426EA9DF}" srcId="{735BE324-6E25-544F-8EC0-E1A1CC2631D3}" destId="{B5893D03-92F3-5C44-B3DE-0DB30CFB5313}" srcOrd="0" destOrd="0" parTransId="{F71050B0-97F4-3A4E-B4F6-B17662D3D28C}" sibTransId="{7A35C1F2-3176-E644-81D3-F95AFDCC9156}"/>
    <dgm:cxn modelId="{489AD6F5-C716-E143-BCB4-7B201530EA6F}" type="presOf" srcId="{AA98AECA-11AD-0249-8706-A978492C0B07}" destId="{21CE0FC3-BB3D-8E41-BAE4-761FDFB59D1D}" srcOrd="0" destOrd="0" presId="urn:microsoft.com/office/officeart/2005/8/layout/lProcess3"/>
    <dgm:cxn modelId="{DD5D3418-FAFA-4A4C-B61D-D1B51FF587C3}" srcId="{668683DD-427A-6B45-A07A-26EBC6DBEE03}" destId="{735BE324-6E25-544F-8EC0-E1A1CC2631D3}" srcOrd="1" destOrd="0" parTransId="{07CAB098-2B5F-A546-97B3-6D3EF427FCBB}" sibTransId="{F3631623-7830-BB47-AD5F-393D8640C022}"/>
    <dgm:cxn modelId="{2D06FD90-EC15-8E43-B606-9C9CBDD5C655}" type="presOf" srcId="{735BE324-6E25-544F-8EC0-E1A1CC2631D3}" destId="{3392F054-AC6D-BA46-A7D9-EBBC7AFC5DE7}" srcOrd="0" destOrd="0" presId="urn:microsoft.com/office/officeart/2005/8/layout/lProcess3"/>
    <dgm:cxn modelId="{BA11DAAA-AD78-F347-A434-5B88D4D964FC}" type="presOf" srcId="{9AF212D2-E10C-4240-A3BD-25C6D0DC9DB6}" destId="{EC1E5E4A-575C-3943-A069-CF667E58E5A2}" srcOrd="0" destOrd="0" presId="urn:microsoft.com/office/officeart/2005/8/layout/lProcess3"/>
    <dgm:cxn modelId="{9A76CD01-AF69-D14A-A022-885F75068E13}" srcId="{4F51AC53-C49F-FD4C-9BA2-F9E7C74C58D2}" destId="{9AF212D2-E10C-4240-A3BD-25C6D0DC9DB6}" srcOrd="0" destOrd="0" parTransId="{946DB374-8D2D-7B4C-BC5D-5A819E918EC2}" sibTransId="{0CAA78BD-62C4-CF4F-B033-5D5984F95205}"/>
    <dgm:cxn modelId="{DE07B8AF-D8AC-F94E-8447-D092063FA4E5}" type="presOf" srcId="{B5893D03-92F3-5C44-B3DE-0DB30CFB5313}" destId="{4B677A55-802F-1848-AF65-2B3AD9680F03}" srcOrd="0" destOrd="0" presId="urn:microsoft.com/office/officeart/2005/8/layout/lProcess3"/>
    <dgm:cxn modelId="{0B888EAB-B0D0-FB48-A1FF-376173F072D6}" type="presOf" srcId="{E990D921-13C9-1A4D-A1F9-E96B63503E5D}" destId="{D3FCE93E-95F5-824C-A62D-DECD9B35A909}" srcOrd="0" destOrd="0" presId="urn:microsoft.com/office/officeart/2005/8/layout/lProcess3"/>
    <dgm:cxn modelId="{F0268CAA-64F4-334F-AC23-B1DC60121132}" type="presParOf" srcId="{BA841BDA-84E1-CC4B-97B2-682EE5E2D941}" destId="{24F91314-4959-C741-B135-F8B27CA93430}" srcOrd="0" destOrd="0" presId="urn:microsoft.com/office/officeart/2005/8/layout/lProcess3"/>
    <dgm:cxn modelId="{56AD3065-C72B-724E-9F76-887835FB89E2}" type="presParOf" srcId="{24F91314-4959-C741-B135-F8B27CA93430}" destId="{15615235-C172-4C4C-A367-82931930D796}" srcOrd="0" destOrd="0" presId="urn:microsoft.com/office/officeart/2005/8/layout/lProcess3"/>
    <dgm:cxn modelId="{912C6274-DAF4-3B4D-8B0D-A946792E29D2}" type="presParOf" srcId="{24F91314-4959-C741-B135-F8B27CA93430}" destId="{E382CEB0-FBB1-B844-91DE-FB204F2638D6}" srcOrd="1" destOrd="0" presId="urn:microsoft.com/office/officeart/2005/8/layout/lProcess3"/>
    <dgm:cxn modelId="{1853C501-92AD-4F4D-82BB-E2AD198B9068}" type="presParOf" srcId="{24F91314-4959-C741-B135-F8B27CA93430}" destId="{EC1E5E4A-575C-3943-A069-CF667E58E5A2}" srcOrd="2" destOrd="0" presId="urn:microsoft.com/office/officeart/2005/8/layout/lProcess3"/>
    <dgm:cxn modelId="{9C9BE29C-87C0-E14F-A4F2-F88EDB074EF0}" type="presParOf" srcId="{BA841BDA-84E1-CC4B-97B2-682EE5E2D941}" destId="{814406B8-8993-CA42-91D6-B58D6F4CFDF4}" srcOrd="1" destOrd="0" presId="urn:microsoft.com/office/officeart/2005/8/layout/lProcess3"/>
    <dgm:cxn modelId="{BF3B7C66-CD94-EF4F-906C-08E3F5061B42}" type="presParOf" srcId="{BA841BDA-84E1-CC4B-97B2-682EE5E2D941}" destId="{2265F821-38CA-C94A-A3F1-CCDBB433B74A}" srcOrd="2" destOrd="0" presId="urn:microsoft.com/office/officeart/2005/8/layout/lProcess3"/>
    <dgm:cxn modelId="{10B0F54C-9293-FC47-BDD5-ED152B2B6D61}" type="presParOf" srcId="{2265F821-38CA-C94A-A3F1-CCDBB433B74A}" destId="{3392F054-AC6D-BA46-A7D9-EBBC7AFC5DE7}" srcOrd="0" destOrd="0" presId="urn:microsoft.com/office/officeart/2005/8/layout/lProcess3"/>
    <dgm:cxn modelId="{BD001C52-72ED-AF45-A822-1DB0EF2AF603}" type="presParOf" srcId="{2265F821-38CA-C94A-A3F1-CCDBB433B74A}" destId="{B2813F1F-D613-DA4F-89CE-B7588F68331B}" srcOrd="1" destOrd="0" presId="urn:microsoft.com/office/officeart/2005/8/layout/lProcess3"/>
    <dgm:cxn modelId="{25F0B138-E47F-7C42-9E2B-07322E940AF5}" type="presParOf" srcId="{2265F821-38CA-C94A-A3F1-CCDBB433B74A}" destId="{4B677A55-802F-1848-AF65-2B3AD9680F03}" srcOrd="2" destOrd="0" presId="urn:microsoft.com/office/officeart/2005/8/layout/lProcess3"/>
    <dgm:cxn modelId="{E4FFE278-B405-D04F-8855-E7F40BE7C3B2}" type="presParOf" srcId="{BA841BDA-84E1-CC4B-97B2-682EE5E2D941}" destId="{5ED97912-FD40-AE47-8EF9-D2FFB21E53B5}" srcOrd="3" destOrd="0" presId="urn:microsoft.com/office/officeart/2005/8/layout/lProcess3"/>
    <dgm:cxn modelId="{DE2687FC-AEEF-8B47-B1C7-478719C4FCD3}" type="presParOf" srcId="{BA841BDA-84E1-CC4B-97B2-682EE5E2D941}" destId="{B062F99D-E0F3-0D47-9515-A79226D42E6F}" srcOrd="4" destOrd="0" presId="urn:microsoft.com/office/officeart/2005/8/layout/lProcess3"/>
    <dgm:cxn modelId="{43FF9798-F20B-E94B-ACFE-EF86B9E14EDB}" type="presParOf" srcId="{B062F99D-E0F3-0D47-9515-A79226D42E6F}" destId="{D3FCE93E-95F5-824C-A62D-DECD9B35A909}" srcOrd="0" destOrd="0" presId="urn:microsoft.com/office/officeart/2005/8/layout/lProcess3"/>
    <dgm:cxn modelId="{2BD2E637-FDBC-E645-889D-A60233640E72}" type="presParOf" srcId="{B062F99D-E0F3-0D47-9515-A79226D42E6F}" destId="{928EB9E1-1D00-3B4B-816A-72DEEA5BFA9A}" srcOrd="1" destOrd="0" presId="urn:microsoft.com/office/officeart/2005/8/layout/lProcess3"/>
    <dgm:cxn modelId="{EACFB935-A67D-9948-92DA-369476CEC47D}" type="presParOf" srcId="{B062F99D-E0F3-0D47-9515-A79226D42E6F}" destId="{3CEC07EA-6D29-F543-81A0-DAB5BEBEF10A}" srcOrd="2" destOrd="0" presId="urn:microsoft.com/office/officeart/2005/8/layout/lProcess3"/>
    <dgm:cxn modelId="{726C1B91-C445-F74F-BB2C-970AECD89D6B}" type="presParOf" srcId="{B062F99D-E0F3-0D47-9515-A79226D42E6F}" destId="{BC122CCF-10E9-4849-A1ED-BC4D86915AA3}" srcOrd="3" destOrd="0" presId="urn:microsoft.com/office/officeart/2005/8/layout/lProcess3"/>
    <dgm:cxn modelId="{36803C7E-F278-864D-8E0D-35579B85F0E1}" type="presParOf" srcId="{B062F99D-E0F3-0D47-9515-A79226D42E6F}" destId="{21CE0FC3-BB3D-8E41-BAE4-761FDFB59D1D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8E6538-939F-4E36-A180-A516127A3A1D}" type="doc">
      <dgm:prSet loTypeId="urn:microsoft.com/office/officeart/2005/8/layout/hProcess9" loCatId="process" qsTypeId="urn:microsoft.com/office/officeart/2005/8/quickstyle/3d3" qsCatId="3D" csTypeId="urn:microsoft.com/office/officeart/2005/8/colors/accent1_2" csCatId="accent1" phldr="1"/>
      <dgm:spPr/>
    </dgm:pt>
    <dgm:pt modelId="{12B82381-DFC1-4865-974E-6FB78B0FAB84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ru-RU" sz="3200" dirty="0" smtClean="0"/>
            <a:t>Назначение</a:t>
          </a:r>
          <a:endParaRPr lang="ru-RU" sz="2800" dirty="0"/>
        </a:p>
      </dgm:t>
    </dgm:pt>
    <dgm:pt modelId="{A5F8DBAC-16E9-4F3A-AE5C-03C778BB7AE4}" type="parTrans" cxnId="{D4236249-0ED5-4669-BC81-46072323211A}">
      <dgm:prSet/>
      <dgm:spPr/>
      <dgm:t>
        <a:bodyPr/>
        <a:lstStyle/>
        <a:p>
          <a:endParaRPr lang="ru-RU"/>
        </a:p>
      </dgm:t>
    </dgm:pt>
    <dgm:pt modelId="{610220D5-BAAA-4FC6-BDF4-0DF4FA194B63}" type="sibTrans" cxnId="{D4236249-0ED5-4669-BC81-46072323211A}">
      <dgm:prSet/>
      <dgm:spPr/>
      <dgm:t>
        <a:bodyPr/>
        <a:lstStyle/>
        <a:p>
          <a:endParaRPr lang="ru-RU"/>
        </a:p>
      </dgm:t>
    </dgm:pt>
    <dgm:pt modelId="{5658519B-CB59-4A60-98AE-5C599D80F20E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3200" dirty="0" smtClean="0"/>
            <a:t>Выполнение/ Списание</a:t>
          </a:r>
          <a:endParaRPr lang="ru-RU" sz="3600" dirty="0"/>
        </a:p>
      </dgm:t>
    </dgm:pt>
    <dgm:pt modelId="{18BD7EBF-EC13-4E7A-8E9B-6F776EFC1EFA}" type="parTrans" cxnId="{C4BA8697-79FE-4EC5-853C-495CFFA5789E}">
      <dgm:prSet/>
      <dgm:spPr/>
      <dgm:t>
        <a:bodyPr/>
        <a:lstStyle/>
        <a:p>
          <a:endParaRPr lang="ru-RU"/>
        </a:p>
      </dgm:t>
    </dgm:pt>
    <dgm:pt modelId="{3B803439-CBE9-4711-9801-54AD02CD7632}" type="sibTrans" cxnId="{C4BA8697-79FE-4EC5-853C-495CFFA5789E}">
      <dgm:prSet/>
      <dgm:spPr/>
      <dgm:t>
        <a:bodyPr/>
        <a:lstStyle/>
        <a:p>
          <a:endParaRPr lang="ru-RU"/>
        </a:p>
      </dgm:t>
    </dgm:pt>
    <dgm:pt modelId="{327A7629-5669-4816-A481-99911450422B}">
      <dgm:prSet phldrT="[Текст]" custT="1"/>
      <dgm:spPr/>
      <dgm:t>
        <a:bodyPr/>
        <a:lstStyle/>
        <a:p>
          <a:r>
            <a:rPr lang="ru-RU" sz="3200" dirty="0" smtClean="0"/>
            <a:t>Формирование</a:t>
          </a:r>
          <a:r>
            <a:rPr lang="ru-RU" sz="3600" dirty="0" smtClean="0"/>
            <a:t> </a:t>
          </a:r>
          <a:r>
            <a:rPr lang="ru-RU" sz="3200" dirty="0" smtClean="0"/>
            <a:t>норматива</a:t>
          </a:r>
          <a:endParaRPr lang="ru-RU" sz="4000" dirty="0"/>
        </a:p>
      </dgm:t>
    </dgm:pt>
    <dgm:pt modelId="{56A24328-47F9-4115-B171-22CF7DCA61E2}" type="parTrans" cxnId="{5209DE18-69F8-4729-819A-8357AE8C41F7}">
      <dgm:prSet/>
      <dgm:spPr/>
      <dgm:t>
        <a:bodyPr/>
        <a:lstStyle/>
        <a:p>
          <a:endParaRPr lang="ru-RU"/>
        </a:p>
      </dgm:t>
    </dgm:pt>
    <dgm:pt modelId="{1E4555C5-82AC-4791-A819-BBF7F4F91F1D}" type="sibTrans" cxnId="{5209DE18-69F8-4729-819A-8357AE8C41F7}">
      <dgm:prSet/>
      <dgm:spPr/>
      <dgm:t>
        <a:bodyPr/>
        <a:lstStyle/>
        <a:p>
          <a:endParaRPr lang="ru-RU"/>
        </a:p>
      </dgm:t>
    </dgm:pt>
    <dgm:pt modelId="{5C48799A-C025-4393-B5D3-D7B053A5C9EB}" type="pres">
      <dgm:prSet presAssocID="{D78E6538-939F-4E36-A180-A516127A3A1D}" presName="CompostProcess" presStyleCnt="0">
        <dgm:presLayoutVars>
          <dgm:dir/>
          <dgm:resizeHandles val="exact"/>
        </dgm:presLayoutVars>
      </dgm:prSet>
      <dgm:spPr/>
    </dgm:pt>
    <dgm:pt modelId="{9AB4A344-C21F-492B-B9FF-4FD2261E3CA9}" type="pres">
      <dgm:prSet presAssocID="{D78E6538-939F-4E36-A180-A516127A3A1D}" presName="arrow" presStyleLbl="bgShp" presStyleIdx="0" presStyleCnt="1"/>
      <dgm:spPr/>
    </dgm:pt>
    <dgm:pt modelId="{6D7C10C9-9FA5-4A19-B191-72BDA37144CA}" type="pres">
      <dgm:prSet presAssocID="{D78E6538-939F-4E36-A180-A516127A3A1D}" presName="linearProcess" presStyleCnt="0"/>
      <dgm:spPr/>
    </dgm:pt>
    <dgm:pt modelId="{F3A10B50-D829-4F25-BFBD-0793EF40AD52}" type="pres">
      <dgm:prSet presAssocID="{12B82381-DFC1-4865-974E-6FB78B0FAB84}" presName="textNode" presStyleLbl="node1" presStyleIdx="0" presStyleCnt="3" custScaleX="76276" custLinFactNeighborX="-328" custLinFactNeighborY="6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DE533-695B-44F3-A5CE-382857EC1F3C}" type="pres">
      <dgm:prSet presAssocID="{610220D5-BAAA-4FC6-BDF4-0DF4FA194B63}" presName="sibTrans" presStyleCnt="0"/>
      <dgm:spPr/>
    </dgm:pt>
    <dgm:pt modelId="{4198BB95-A886-4DF5-93A0-59A7C084A7DC}" type="pres">
      <dgm:prSet presAssocID="{5658519B-CB59-4A60-98AE-5C599D80F20E}" presName="textNode" presStyleLbl="node1" presStyleIdx="1" presStyleCnt="3" custScaleX="74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70363-7465-44AB-A004-B52CAD233267}" type="pres">
      <dgm:prSet presAssocID="{3B803439-CBE9-4711-9801-54AD02CD7632}" presName="sibTrans" presStyleCnt="0"/>
      <dgm:spPr/>
    </dgm:pt>
    <dgm:pt modelId="{AE786BBF-E70F-46D8-8DA8-994BA949AEB3}" type="pres">
      <dgm:prSet presAssocID="{327A7629-5669-4816-A481-99911450422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BA8697-79FE-4EC5-853C-495CFFA5789E}" srcId="{D78E6538-939F-4E36-A180-A516127A3A1D}" destId="{5658519B-CB59-4A60-98AE-5C599D80F20E}" srcOrd="1" destOrd="0" parTransId="{18BD7EBF-EC13-4E7A-8E9B-6F776EFC1EFA}" sibTransId="{3B803439-CBE9-4711-9801-54AD02CD7632}"/>
    <dgm:cxn modelId="{6700EAB7-0F88-4155-ABBA-C0D00F9C2A06}" type="presOf" srcId="{D78E6538-939F-4E36-A180-A516127A3A1D}" destId="{5C48799A-C025-4393-B5D3-D7B053A5C9EB}" srcOrd="0" destOrd="0" presId="urn:microsoft.com/office/officeart/2005/8/layout/hProcess9"/>
    <dgm:cxn modelId="{CE2686BC-E1B7-4402-9F1A-2AFCD4DEC1EF}" type="presOf" srcId="{5658519B-CB59-4A60-98AE-5C599D80F20E}" destId="{4198BB95-A886-4DF5-93A0-59A7C084A7DC}" srcOrd="0" destOrd="0" presId="urn:microsoft.com/office/officeart/2005/8/layout/hProcess9"/>
    <dgm:cxn modelId="{59912433-2223-448D-B3C3-458DE6D5BD8B}" type="presOf" srcId="{327A7629-5669-4816-A481-99911450422B}" destId="{AE786BBF-E70F-46D8-8DA8-994BA949AEB3}" srcOrd="0" destOrd="0" presId="urn:microsoft.com/office/officeart/2005/8/layout/hProcess9"/>
    <dgm:cxn modelId="{5AC7C685-EC64-4A5E-98BC-7538715CC59D}" type="presOf" srcId="{12B82381-DFC1-4865-974E-6FB78B0FAB84}" destId="{F3A10B50-D829-4F25-BFBD-0793EF40AD52}" srcOrd="0" destOrd="0" presId="urn:microsoft.com/office/officeart/2005/8/layout/hProcess9"/>
    <dgm:cxn modelId="{5209DE18-69F8-4729-819A-8357AE8C41F7}" srcId="{D78E6538-939F-4E36-A180-A516127A3A1D}" destId="{327A7629-5669-4816-A481-99911450422B}" srcOrd="2" destOrd="0" parTransId="{56A24328-47F9-4115-B171-22CF7DCA61E2}" sibTransId="{1E4555C5-82AC-4791-A819-BBF7F4F91F1D}"/>
    <dgm:cxn modelId="{D4236249-0ED5-4669-BC81-46072323211A}" srcId="{D78E6538-939F-4E36-A180-A516127A3A1D}" destId="{12B82381-DFC1-4865-974E-6FB78B0FAB84}" srcOrd="0" destOrd="0" parTransId="{A5F8DBAC-16E9-4F3A-AE5C-03C778BB7AE4}" sibTransId="{610220D5-BAAA-4FC6-BDF4-0DF4FA194B63}"/>
    <dgm:cxn modelId="{90526037-FE5D-4960-B9F7-69F90DCB8F59}" type="presParOf" srcId="{5C48799A-C025-4393-B5D3-D7B053A5C9EB}" destId="{9AB4A344-C21F-492B-B9FF-4FD2261E3CA9}" srcOrd="0" destOrd="0" presId="urn:microsoft.com/office/officeart/2005/8/layout/hProcess9"/>
    <dgm:cxn modelId="{AA6F00CD-3C4F-4499-93FC-30F646ACA506}" type="presParOf" srcId="{5C48799A-C025-4393-B5D3-D7B053A5C9EB}" destId="{6D7C10C9-9FA5-4A19-B191-72BDA37144CA}" srcOrd="1" destOrd="0" presId="urn:microsoft.com/office/officeart/2005/8/layout/hProcess9"/>
    <dgm:cxn modelId="{B5EFEC72-A5C1-4DD4-8B9A-10F621913F7F}" type="presParOf" srcId="{6D7C10C9-9FA5-4A19-B191-72BDA37144CA}" destId="{F3A10B50-D829-4F25-BFBD-0793EF40AD52}" srcOrd="0" destOrd="0" presId="urn:microsoft.com/office/officeart/2005/8/layout/hProcess9"/>
    <dgm:cxn modelId="{21E6C2FC-0FBE-4DE2-ADE0-D56A4C458AF8}" type="presParOf" srcId="{6D7C10C9-9FA5-4A19-B191-72BDA37144CA}" destId="{31EDE533-695B-44F3-A5CE-382857EC1F3C}" srcOrd="1" destOrd="0" presId="urn:microsoft.com/office/officeart/2005/8/layout/hProcess9"/>
    <dgm:cxn modelId="{C3499A0A-F6D7-4DA4-9D64-85CA97618C43}" type="presParOf" srcId="{6D7C10C9-9FA5-4A19-B191-72BDA37144CA}" destId="{4198BB95-A886-4DF5-93A0-59A7C084A7DC}" srcOrd="2" destOrd="0" presId="urn:microsoft.com/office/officeart/2005/8/layout/hProcess9"/>
    <dgm:cxn modelId="{284AB2AC-BC3D-48F9-B78B-8CB38BD0A222}" type="presParOf" srcId="{6D7C10C9-9FA5-4A19-B191-72BDA37144CA}" destId="{7A870363-7465-44AB-A004-B52CAD233267}" srcOrd="3" destOrd="0" presId="urn:microsoft.com/office/officeart/2005/8/layout/hProcess9"/>
    <dgm:cxn modelId="{902195CD-6892-4E4A-A7F8-C19C640E6A9A}" type="presParOf" srcId="{6D7C10C9-9FA5-4A19-B191-72BDA37144CA}" destId="{AE786BBF-E70F-46D8-8DA8-994BA949AEB3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E4D37-26B1-4046-9D0D-0DA2282A9C6E}">
      <dsp:nvSpPr>
        <dsp:cNvPr id="0" name=""/>
        <dsp:cNvSpPr/>
      </dsp:nvSpPr>
      <dsp:spPr>
        <a:xfrm>
          <a:off x="0" y="165259"/>
          <a:ext cx="4417570" cy="4963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Системные</a:t>
          </a:r>
          <a:endParaRPr lang="ru-RU" sz="2800" kern="1200" dirty="0"/>
        </a:p>
      </dsp:txBody>
      <dsp:txXfrm>
        <a:off x="14539" y="179798"/>
        <a:ext cx="4388492" cy="467319"/>
      </dsp:txXfrm>
    </dsp:sp>
    <dsp:sp modelId="{467761E9-5D6D-4AF5-B81B-5609F729D088}">
      <dsp:nvSpPr>
        <dsp:cNvPr id="0" name=""/>
        <dsp:cNvSpPr/>
      </dsp:nvSpPr>
      <dsp:spPr>
        <a:xfrm>
          <a:off x="441757" y="661656"/>
          <a:ext cx="292368" cy="837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7990"/>
              </a:lnTo>
              <a:lnTo>
                <a:pt x="292368" y="837990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06764-8B62-4BA6-9CFE-DA0F90C2194A}">
      <dsp:nvSpPr>
        <dsp:cNvPr id="0" name=""/>
        <dsp:cNvSpPr/>
      </dsp:nvSpPr>
      <dsp:spPr>
        <a:xfrm>
          <a:off x="734125" y="1019915"/>
          <a:ext cx="3661315" cy="959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Нормативно-правовая база (общий характер регуляторной информации) </a:t>
          </a:r>
          <a:endParaRPr lang="ru-RU" sz="1800" kern="1200" dirty="0"/>
        </a:p>
      </dsp:txBody>
      <dsp:txXfrm>
        <a:off x="762227" y="1048017"/>
        <a:ext cx="3605111" cy="903258"/>
      </dsp:txXfrm>
    </dsp:sp>
    <dsp:sp modelId="{AB64790D-2ED4-45FC-B534-D43AD36B52E5}">
      <dsp:nvSpPr>
        <dsp:cNvPr id="0" name=""/>
        <dsp:cNvSpPr/>
      </dsp:nvSpPr>
      <dsp:spPr>
        <a:xfrm>
          <a:off x="441757" y="661656"/>
          <a:ext cx="290445" cy="2137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7228"/>
              </a:lnTo>
              <a:lnTo>
                <a:pt x="290445" y="2137228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77BA8-FCE2-458F-933A-D35CEADC51CF}">
      <dsp:nvSpPr>
        <dsp:cNvPr id="0" name=""/>
        <dsp:cNvSpPr/>
      </dsp:nvSpPr>
      <dsp:spPr>
        <a:xfrm>
          <a:off x="732202" y="2319915"/>
          <a:ext cx="3714491" cy="9579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Отсутствие алгоритмов организации процесса обращения лекарственных средств</a:t>
          </a:r>
          <a:endParaRPr lang="ru-RU" sz="1800" kern="1200" dirty="0"/>
        </a:p>
      </dsp:txBody>
      <dsp:txXfrm>
        <a:off x="760259" y="2347972"/>
        <a:ext cx="3658377" cy="901824"/>
      </dsp:txXfrm>
    </dsp:sp>
    <dsp:sp modelId="{DFFBC8B0-637D-4ECE-A9B5-E09FA76690CF}">
      <dsp:nvSpPr>
        <dsp:cNvPr id="0" name=""/>
        <dsp:cNvSpPr/>
      </dsp:nvSpPr>
      <dsp:spPr>
        <a:xfrm>
          <a:off x="5116733" y="165259"/>
          <a:ext cx="4441776" cy="4925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На уровне организации</a:t>
          </a:r>
          <a:endParaRPr lang="ru-RU" sz="3200" kern="1200" dirty="0"/>
        </a:p>
      </dsp:txBody>
      <dsp:txXfrm>
        <a:off x="5131160" y="179686"/>
        <a:ext cx="4412922" cy="463713"/>
      </dsp:txXfrm>
    </dsp:sp>
    <dsp:sp modelId="{F66DA6AD-185C-45A8-84A4-864AA7EDB5CF}">
      <dsp:nvSpPr>
        <dsp:cNvPr id="0" name=""/>
        <dsp:cNvSpPr/>
      </dsp:nvSpPr>
      <dsp:spPr>
        <a:xfrm>
          <a:off x="5560911" y="657827"/>
          <a:ext cx="279485" cy="450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528"/>
              </a:lnTo>
              <a:lnTo>
                <a:pt x="279485" y="450528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FF9578-3B04-44A9-8EC3-1D72822C9D2E}">
      <dsp:nvSpPr>
        <dsp:cNvPr id="0" name=""/>
        <dsp:cNvSpPr/>
      </dsp:nvSpPr>
      <dsp:spPr>
        <a:xfrm>
          <a:off x="5840396" y="823917"/>
          <a:ext cx="5024494" cy="5688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Сложность внедрения полного персонифицированного учета</a:t>
          </a:r>
          <a:endParaRPr lang="ru-RU" sz="1800" kern="1200" dirty="0"/>
        </a:p>
      </dsp:txBody>
      <dsp:txXfrm>
        <a:off x="5857058" y="840579"/>
        <a:ext cx="4991170" cy="535552"/>
      </dsp:txXfrm>
    </dsp:sp>
    <dsp:sp modelId="{E01241CF-99CC-432E-846C-AA0CFAFBF80C}">
      <dsp:nvSpPr>
        <dsp:cNvPr id="0" name=""/>
        <dsp:cNvSpPr/>
      </dsp:nvSpPr>
      <dsp:spPr>
        <a:xfrm>
          <a:off x="5560911" y="657827"/>
          <a:ext cx="269601" cy="12091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135"/>
              </a:lnTo>
              <a:lnTo>
                <a:pt x="269601" y="1209135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722420-47EA-44F3-BBB9-558D1A4FC63B}">
      <dsp:nvSpPr>
        <dsp:cNvPr id="0" name=""/>
        <dsp:cNvSpPr/>
      </dsp:nvSpPr>
      <dsp:spPr>
        <a:xfrm>
          <a:off x="5830512" y="1571057"/>
          <a:ext cx="5017562" cy="5918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Привычка персонала назначать и выполнять назначения ЛП  по торговым наименованиям</a:t>
          </a:r>
          <a:endParaRPr lang="ru-RU" sz="1800" kern="1200" dirty="0"/>
        </a:p>
      </dsp:txBody>
      <dsp:txXfrm>
        <a:off x="5847846" y="1588391"/>
        <a:ext cx="4982894" cy="557143"/>
      </dsp:txXfrm>
    </dsp:sp>
    <dsp:sp modelId="{6D62902E-0F39-4A15-9AD1-8F37E8068D6D}">
      <dsp:nvSpPr>
        <dsp:cNvPr id="0" name=""/>
        <dsp:cNvSpPr/>
      </dsp:nvSpPr>
      <dsp:spPr>
        <a:xfrm>
          <a:off x="5560911" y="657827"/>
          <a:ext cx="256900" cy="2003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3967"/>
              </a:lnTo>
              <a:lnTo>
                <a:pt x="256900" y="2003967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970477-8C7D-48B2-9F5F-E5DCA91E2A26}">
      <dsp:nvSpPr>
        <dsp:cNvPr id="0" name=""/>
        <dsp:cNvSpPr/>
      </dsp:nvSpPr>
      <dsp:spPr>
        <a:xfrm>
          <a:off x="5817811" y="2350606"/>
          <a:ext cx="5021409" cy="622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Сложность правильного учета потребления ЛП и контроля над 10 дневным нормативом</a:t>
          </a:r>
          <a:endParaRPr lang="ru-RU" sz="1800" kern="1200" dirty="0"/>
        </a:p>
      </dsp:txBody>
      <dsp:txXfrm>
        <a:off x="5836040" y="2368835"/>
        <a:ext cx="4984951" cy="585918"/>
      </dsp:txXfrm>
    </dsp:sp>
    <dsp:sp modelId="{D4346382-FBBB-4E61-A63B-3BE4F4682230}">
      <dsp:nvSpPr>
        <dsp:cNvPr id="0" name=""/>
        <dsp:cNvSpPr/>
      </dsp:nvSpPr>
      <dsp:spPr>
        <a:xfrm>
          <a:off x="5560911" y="657827"/>
          <a:ext cx="259180" cy="29238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3877"/>
              </a:lnTo>
              <a:lnTo>
                <a:pt x="259180" y="2923877"/>
              </a:lnTo>
            </a:path>
          </a:pathLst>
        </a:custGeom>
        <a:noFill/>
        <a:ln w="2222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93DBD7-109C-48EA-9B44-37F804989876}">
      <dsp:nvSpPr>
        <dsp:cNvPr id="0" name=""/>
        <dsp:cNvSpPr/>
      </dsp:nvSpPr>
      <dsp:spPr>
        <a:xfrm rot="10800000" flipV="1">
          <a:off x="5820092" y="3179883"/>
          <a:ext cx="5012956" cy="8036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Прямая зависимость лекарственных назначений от имеющихся запасов, а не от клинической необходимости </a:t>
          </a:r>
          <a:endParaRPr lang="ru-RU" sz="1800" kern="1200" dirty="0"/>
        </a:p>
      </dsp:txBody>
      <dsp:txXfrm rot="-10800000">
        <a:off x="5843630" y="3203421"/>
        <a:ext cx="4965880" cy="756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465DB-4010-1940-8AFC-55F863741A8D}">
      <dsp:nvSpPr>
        <dsp:cNvPr id="0" name=""/>
        <dsp:cNvSpPr/>
      </dsp:nvSpPr>
      <dsp:spPr>
        <a:xfrm>
          <a:off x="0" y="238324"/>
          <a:ext cx="1102995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09E942-7508-144B-9EA0-F8F70084705C}">
      <dsp:nvSpPr>
        <dsp:cNvPr id="0" name=""/>
        <dsp:cNvSpPr/>
      </dsp:nvSpPr>
      <dsp:spPr>
        <a:xfrm>
          <a:off x="551497" y="2164"/>
          <a:ext cx="8850542" cy="472320"/>
        </a:xfrm>
        <a:prstGeom prst="roundRect">
          <a:avLst/>
        </a:prstGeom>
        <a:solidFill>
          <a:schemeClr val="accent1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834" tIns="0" rIns="29183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Оптимизация работы медицинского персонала </a:t>
          </a:r>
          <a:endParaRPr lang="ru-RU" sz="1800" kern="1200" dirty="0"/>
        </a:p>
      </dsp:txBody>
      <dsp:txXfrm>
        <a:off x="574554" y="25221"/>
        <a:ext cx="8804428" cy="426206"/>
      </dsp:txXfrm>
    </dsp:sp>
    <dsp:sp modelId="{DDCFA100-1C8A-AC4B-BF74-A5CF93C39BC9}">
      <dsp:nvSpPr>
        <dsp:cNvPr id="0" name=""/>
        <dsp:cNvSpPr/>
      </dsp:nvSpPr>
      <dsp:spPr>
        <a:xfrm>
          <a:off x="0" y="964084"/>
          <a:ext cx="1102995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9B76448-D542-994D-B3B1-485DE68FC9DC}">
      <dsp:nvSpPr>
        <dsp:cNvPr id="0" name=""/>
        <dsp:cNvSpPr/>
      </dsp:nvSpPr>
      <dsp:spPr>
        <a:xfrm>
          <a:off x="551497" y="727924"/>
          <a:ext cx="8866756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834" tIns="0" rIns="29183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Автоматизация системы персонифицированного назначения и выполнения назначений ЛП </a:t>
          </a:r>
          <a:endParaRPr lang="ru-RU" sz="1800" kern="1200" dirty="0"/>
        </a:p>
      </dsp:txBody>
      <dsp:txXfrm>
        <a:off x="574554" y="750981"/>
        <a:ext cx="8820642" cy="426206"/>
      </dsp:txXfrm>
    </dsp:sp>
    <dsp:sp modelId="{812F7855-8D59-4149-9E17-B11D4A137DC3}">
      <dsp:nvSpPr>
        <dsp:cNvPr id="0" name=""/>
        <dsp:cNvSpPr/>
      </dsp:nvSpPr>
      <dsp:spPr>
        <a:xfrm>
          <a:off x="0" y="1689844"/>
          <a:ext cx="1102995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0C29F3-3955-7342-9293-EBC25F1C547A}">
      <dsp:nvSpPr>
        <dsp:cNvPr id="0" name=""/>
        <dsp:cNvSpPr/>
      </dsp:nvSpPr>
      <dsp:spPr>
        <a:xfrm>
          <a:off x="551497" y="1453684"/>
          <a:ext cx="8904280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834" tIns="0" rIns="29183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Снижение вероятности ошибок  при назначении препаратов</a:t>
          </a:r>
          <a:endParaRPr lang="ru-RU" sz="1800" kern="1200" dirty="0"/>
        </a:p>
      </dsp:txBody>
      <dsp:txXfrm>
        <a:off x="574554" y="1476741"/>
        <a:ext cx="8858166" cy="426206"/>
      </dsp:txXfrm>
    </dsp:sp>
    <dsp:sp modelId="{ACE118AC-D9DD-CE41-A8DC-5805926026CD}">
      <dsp:nvSpPr>
        <dsp:cNvPr id="0" name=""/>
        <dsp:cNvSpPr/>
      </dsp:nvSpPr>
      <dsp:spPr>
        <a:xfrm>
          <a:off x="0" y="2415604"/>
          <a:ext cx="1102995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DAE34DE-E332-1D4F-9CD9-833EB638A629}">
      <dsp:nvSpPr>
        <dsp:cNvPr id="0" name=""/>
        <dsp:cNvSpPr/>
      </dsp:nvSpPr>
      <dsp:spPr>
        <a:xfrm>
          <a:off x="497174" y="2179444"/>
          <a:ext cx="8920571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834" tIns="0" rIns="29183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Оптимизация и автоматизация системы учета расходования, списания и нормирования потребления ЛП</a:t>
          </a:r>
          <a:endParaRPr lang="ru-RU" sz="1800" kern="1200" dirty="0"/>
        </a:p>
      </dsp:txBody>
      <dsp:txXfrm>
        <a:off x="520231" y="2202501"/>
        <a:ext cx="8874457" cy="426206"/>
      </dsp:txXfrm>
    </dsp:sp>
    <dsp:sp modelId="{35D6C129-421D-1C47-814E-D7A60FDE4A39}">
      <dsp:nvSpPr>
        <dsp:cNvPr id="0" name=""/>
        <dsp:cNvSpPr/>
      </dsp:nvSpPr>
      <dsp:spPr>
        <a:xfrm>
          <a:off x="0" y="3141364"/>
          <a:ext cx="11029950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8EA837-E982-4A45-AE2F-A8D07E243D81}">
      <dsp:nvSpPr>
        <dsp:cNvPr id="0" name=""/>
        <dsp:cNvSpPr/>
      </dsp:nvSpPr>
      <dsp:spPr>
        <a:xfrm>
          <a:off x="556499" y="2905204"/>
          <a:ext cx="8926516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1834" tIns="0" rIns="291834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0" kern="1200" dirty="0" smtClean="0"/>
            <a:t>Управление</a:t>
          </a:r>
          <a:r>
            <a:rPr lang="ru-RU" sz="1800" i="0" kern="1200" baseline="0" dirty="0" smtClean="0"/>
            <a:t> </a:t>
          </a:r>
          <a:r>
            <a:rPr lang="ru-RU" sz="1800" i="0" kern="1200" dirty="0" smtClean="0"/>
            <a:t>закупками лекарств</a:t>
          </a:r>
          <a:endParaRPr lang="ru-RU" sz="1800" i="0" kern="1200" dirty="0"/>
        </a:p>
      </dsp:txBody>
      <dsp:txXfrm>
        <a:off x="579556" y="2928261"/>
        <a:ext cx="8880402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E17F8-3E17-824A-9D70-7C954E6E4989}">
      <dsp:nvSpPr>
        <dsp:cNvPr id="0" name=""/>
        <dsp:cNvSpPr/>
      </dsp:nvSpPr>
      <dsp:spPr>
        <a:xfrm>
          <a:off x="2888612" y="-238569"/>
          <a:ext cx="6178740" cy="6178740"/>
        </a:xfrm>
        <a:prstGeom prst="circularArrow">
          <a:avLst>
            <a:gd name="adj1" fmla="val 5544"/>
            <a:gd name="adj2" fmla="val 330680"/>
            <a:gd name="adj3" fmla="val 13966263"/>
            <a:gd name="adj4" fmla="val 17271182"/>
            <a:gd name="adj5" fmla="val 5757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tint val="40000"/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solidFill>
            <a:schemeClr val="accent1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CFEA874-0433-CC44-B232-96B3114CCE1A}">
      <dsp:nvSpPr>
        <dsp:cNvPr id="0" name=""/>
        <dsp:cNvSpPr/>
      </dsp:nvSpPr>
      <dsp:spPr>
        <a:xfrm>
          <a:off x="4651796" y="7079"/>
          <a:ext cx="2652373" cy="891524"/>
        </a:xfrm>
        <a:prstGeom prst="roundRect">
          <a:avLst/>
        </a:prstGeom>
        <a:solidFill>
          <a:schemeClr val="accent1">
            <a:lumMod val="75000"/>
            <a:lumOff val="2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/>
            <a:t>Медикамент</a:t>
          </a:r>
          <a:endParaRPr lang="ru-RU" sz="2800" b="1" i="0" kern="1200" dirty="0"/>
        </a:p>
      </dsp:txBody>
      <dsp:txXfrm>
        <a:off x="4695317" y="50600"/>
        <a:ext cx="2565331" cy="804482"/>
      </dsp:txXfrm>
    </dsp:sp>
    <dsp:sp modelId="{141F9B96-2D63-4E44-A812-D5B14AFE9457}">
      <dsp:nvSpPr>
        <dsp:cNvPr id="0" name=""/>
        <dsp:cNvSpPr/>
      </dsp:nvSpPr>
      <dsp:spPr>
        <a:xfrm>
          <a:off x="6421869" y="1217525"/>
          <a:ext cx="4584770" cy="85138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одинаковое значение единицы назначения и коэффициента пересчета (при наличии)</a:t>
          </a:r>
          <a:endParaRPr lang="ru-RU" sz="1800" kern="1200" dirty="0"/>
        </a:p>
      </dsp:txBody>
      <dsp:txXfrm>
        <a:off x="6463430" y="1259086"/>
        <a:ext cx="4501648" cy="768265"/>
      </dsp:txXfrm>
    </dsp:sp>
    <dsp:sp modelId="{B5FD212D-4430-2042-AD00-DC1AAD861622}">
      <dsp:nvSpPr>
        <dsp:cNvPr id="0" name=""/>
        <dsp:cNvSpPr/>
      </dsp:nvSpPr>
      <dsp:spPr>
        <a:xfrm>
          <a:off x="7424073" y="2490476"/>
          <a:ext cx="4147334" cy="8915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одинаковая лекарственная форма и свойство ЛФ (при наличии)</a:t>
          </a:r>
          <a:endParaRPr lang="ru-RU" sz="1800" kern="1200" dirty="0"/>
        </a:p>
      </dsp:txBody>
      <dsp:txXfrm>
        <a:off x="7467594" y="2533997"/>
        <a:ext cx="4060292" cy="804482"/>
      </dsp:txXfrm>
    </dsp:sp>
    <dsp:sp modelId="{A1574E35-12D2-6E40-BCB4-9686E31D08A7}">
      <dsp:nvSpPr>
        <dsp:cNvPr id="0" name=""/>
        <dsp:cNvSpPr/>
      </dsp:nvSpPr>
      <dsp:spPr>
        <a:xfrm>
          <a:off x="6838404" y="3894731"/>
          <a:ext cx="4802355" cy="8915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одинаковое значение поля «Дополнительная информация», содержащего информацию о ЛП с особенностями дозирования</a:t>
          </a:r>
          <a:endParaRPr lang="ru-RU" sz="1800" kern="1200" dirty="0"/>
        </a:p>
      </dsp:txBody>
      <dsp:txXfrm>
        <a:off x="6881925" y="3938252"/>
        <a:ext cx="4715313" cy="804482"/>
      </dsp:txXfrm>
    </dsp:sp>
    <dsp:sp modelId="{B4155D52-21AD-FE4A-8C86-A1766165D2AB}">
      <dsp:nvSpPr>
        <dsp:cNvPr id="0" name=""/>
        <dsp:cNvSpPr/>
      </dsp:nvSpPr>
      <dsp:spPr>
        <a:xfrm>
          <a:off x="861661" y="3921893"/>
          <a:ext cx="4289158" cy="8652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одинаковый</a:t>
          </a:r>
          <a:r>
            <a:rPr lang="ru-RU" sz="1800" kern="1200" baseline="0" dirty="0" smtClean="0">
              <a:effectLst/>
              <a:latin typeface="+mn-lt"/>
              <a:ea typeface="+mn-ea"/>
              <a:cs typeface="+mn-cs"/>
            </a:rPr>
            <a:t> порядок списания</a:t>
          </a:r>
          <a:endParaRPr lang="ru-RU" sz="1800" kern="1200" dirty="0" smtClean="0"/>
        </a:p>
      </dsp:txBody>
      <dsp:txXfrm>
        <a:off x="903899" y="3964131"/>
        <a:ext cx="4204682" cy="780774"/>
      </dsp:txXfrm>
    </dsp:sp>
    <dsp:sp modelId="{A83AF650-2FE2-7848-8A93-8786C4D0DDC9}">
      <dsp:nvSpPr>
        <dsp:cNvPr id="0" name=""/>
        <dsp:cNvSpPr/>
      </dsp:nvSpPr>
      <dsp:spPr>
        <a:xfrm>
          <a:off x="4727785" y="5168621"/>
          <a:ext cx="2549152" cy="8915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одно и то же основное МНН</a:t>
          </a:r>
          <a:endParaRPr lang="ru-RU" sz="1800" kern="1200" dirty="0"/>
        </a:p>
      </dsp:txBody>
      <dsp:txXfrm>
        <a:off x="4771306" y="5212142"/>
        <a:ext cx="2462110" cy="804482"/>
      </dsp:txXfrm>
    </dsp:sp>
    <dsp:sp modelId="{79B2FE4B-6C8D-074E-B145-B8F0863F3B86}">
      <dsp:nvSpPr>
        <dsp:cNvPr id="0" name=""/>
        <dsp:cNvSpPr/>
      </dsp:nvSpPr>
      <dsp:spPr>
        <a:xfrm>
          <a:off x="53237" y="2531614"/>
          <a:ext cx="4500021" cy="89152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одинаковый набор МНН (для комбинированных ЛП)</a:t>
          </a:r>
          <a:endParaRPr lang="ru-RU" sz="1800" kern="1200" dirty="0"/>
        </a:p>
      </dsp:txBody>
      <dsp:txXfrm>
        <a:off x="96758" y="2575135"/>
        <a:ext cx="4412979" cy="804482"/>
      </dsp:txXfrm>
    </dsp:sp>
    <dsp:sp modelId="{0B0EE4AD-B49A-D545-921A-C8A412BAAE6D}">
      <dsp:nvSpPr>
        <dsp:cNvPr id="0" name=""/>
        <dsp:cNvSpPr/>
      </dsp:nvSpPr>
      <dsp:spPr>
        <a:xfrm>
          <a:off x="646513" y="1201345"/>
          <a:ext cx="4645126" cy="8899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effectLst/>
              <a:latin typeface="+mn-lt"/>
              <a:ea typeface="+mn-ea"/>
              <a:cs typeface="+mn-cs"/>
            </a:rPr>
            <a:t>одинаковые единицы измерения массы, объема, концентрации и уникальное значение концентрации (при наличии)</a:t>
          </a:r>
          <a:endParaRPr lang="ru-RU" sz="1800" kern="1200" dirty="0"/>
        </a:p>
      </dsp:txBody>
      <dsp:txXfrm>
        <a:off x="689955" y="1244787"/>
        <a:ext cx="4558242" cy="803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D69002-7F8E-514B-8276-E82633AA1564}">
      <dsp:nvSpPr>
        <dsp:cNvPr id="0" name=""/>
        <dsp:cNvSpPr/>
      </dsp:nvSpPr>
      <dsp:spPr>
        <a:xfrm>
          <a:off x="0" y="0"/>
          <a:ext cx="3570190" cy="3678238"/>
        </a:xfrm>
        <a:prstGeom prst="roundRect">
          <a:avLst>
            <a:gd name="adj" fmla="val 5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182245" bIns="0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 rot="16200000">
        <a:off x="-1151058" y="1151058"/>
        <a:ext cx="3016155" cy="714038"/>
      </dsp:txXfrm>
    </dsp:sp>
    <dsp:sp modelId="{6205D1B7-5777-D146-9025-67DD92423CE3}">
      <dsp:nvSpPr>
        <dsp:cNvPr id="0" name=""/>
        <dsp:cNvSpPr/>
      </dsp:nvSpPr>
      <dsp:spPr>
        <a:xfrm>
          <a:off x="714038" y="0"/>
          <a:ext cx="2659791" cy="3678238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Пост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Фактическое</a:t>
          </a:r>
          <a:r>
            <a:rPr lang="ru-RU" sz="3200" kern="1200" baseline="0" dirty="0" smtClean="0"/>
            <a:t> выполнение назначения</a:t>
          </a:r>
          <a:endParaRPr lang="ru-RU" sz="3200" kern="1200" dirty="0"/>
        </a:p>
      </dsp:txBody>
      <dsp:txXfrm>
        <a:off x="714038" y="0"/>
        <a:ext cx="2659791" cy="3678238"/>
      </dsp:txXfrm>
    </dsp:sp>
    <dsp:sp modelId="{102224AC-9165-9C42-B6A7-1D1DC048B004}">
      <dsp:nvSpPr>
        <dsp:cNvPr id="0" name=""/>
        <dsp:cNvSpPr/>
      </dsp:nvSpPr>
      <dsp:spPr>
        <a:xfrm>
          <a:off x="3695976" y="0"/>
          <a:ext cx="3570190" cy="3678238"/>
        </a:xfrm>
        <a:prstGeom prst="roundRect">
          <a:avLst>
            <a:gd name="adj" fmla="val 5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182245" bIns="0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</a:t>
          </a:r>
          <a:endParaRPr lang="ru-RU" sz="4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2544917" y="1151058"/>
        <a:ext cx="3016155" cy="714038"/>
      </dsp:txXfrm>
    </dsp:sp>
    <dsp:sp modelId="{44285AD6-C995-3442-B823-7DFD96686F26}">
      <dsp:nvSpPr>
        <dsp:cNvPr id="0" name=""/>
        <dsp:cNvSpPr/>
      </dsp:nvSpPr>
      <dsp:spPr>
        <a:xfrm rot="5400000">
          <a:off x="3452704" y="2488451"/>
          <a:ext cx="540345" cy="53552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CF738-BF77-2B49-97B3-AEA54A045827}">
      <dsp:nvSpPr>
        <dsp:cNvPr id="0" name=""/>
        <dsp:cNvSpPr/>
      </dsp:nvSpPr>
      <dsp:spPr>
        <a:xfrm>
          <a:off x="4410014" y="0"/>
          <a:ext cx="2659791" cy="3678238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Приоритет 1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Избежать дробного применения</a:t>
          </a:r>
          <a:r>
            <a:rPr lang="ru-RU" sz="3200" kern="1200" baseline="0" dirty="0" smtClean="0"/>
            <a:t> ЛП</a:t>
          </a:r>
          <a:endParaRPr lang="ru-RU" sz="3200" kern="1200" dirty="0"/>
        </a:p>
      </dsp:txBody>
      <dsp:txXfrm>
        <a:off x="4410014" y="0"/>
        <a:ext cx="2659791" cy="3678238"/>
      </dsp:txXfrm>
    </dsp:sp>
    <dsp:sp modelId="{6B031010-AD1C-2145-AC18-9F01374B7A15}">
      <dsp:nvSpPr>
        <dsp:cNvPr id="0" name=""/>
        <dsp:cNvSpPr/>
      </dsp:nvSpPr>
      <dsp:spPr>
        <a:xfrm>
          <a:off x="7391123" y="0"/>
          <a:ext cx="3570190" cy="3678238"/>
        </a:xfrm>
        <a:prstGeom prst="roundRect">
          <a:avLst>
            <a:gd name="adj" fmla="val 5000"/>
          </a:avLst>
        </a:prstGeom>
        <a:solidFill>
          <a:schemeClr val="accent3"/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40589" rIns="182245" bIns="0" numCol="1" spcCol="1270" anchor="t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6240064" y="1151058"/>
        <a:ext cx="3016155" cy="714038"/>
      </dsp:txXfrm>
    </dsp:sp>
    <dsp:sp modelId="{2558039E-8588-654F-9EA1-9BAF717FAC07}">
      <dsp:nvSpPr>
        <dsp:cNvPr id="0" name=""/>
        <dsp:cNvSpPr/>
      </dsp:nvSpPr>
      <dsp:spPr>
        <a:xfrm rot="5400000">
          <a:off x="7165963" y="2549278"/>
          <a:ext cx="540345" cy="535528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AEF10-2302-2541-8E6D-894644FE8B14}">
      <dsp:nvSpPr>
        <dsp:cNvPr id="0" name=""/>
        <dsp:cNvSpPr/>
      </dsp:nvSpPr>
      <dsp:spPr>
        <a:xfrm>
          <a:off x="8105161" y="0"/>
          <a:ext cx="2659791" cy="3678238"/>
        </a:xfrm>
        <a:prstGeom prst="rect">
          <a:avLst/>
        </a:prstGeom>
        <a:noFill/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Приоритет 2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Наименьший остаточный</a:t>
          </a:r>
          <a:r>
            <a:rPr lang="ru-RU" sz="3200" kern="1200" baseline="0" dirty="0" smtClean="0"/>
            <a:t> срок годности</a:t>
          </a:r>
          <a:endParaRPr lang="ru-RU" sz="3200" kern="1200" dirty="0"/>
        </a:p>
      </dsp:txBody>
      <dsp:txXfrm>
        <a:off x="8105161" y="0"/>
        <a:ext cx="2659791" cy="36782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15235-C172-4C4C-A367-82931930D796}">
      <dsp:nvSpPr>
        <dsp:cNvPr id="0" name=""/>
        <dsp:cNvSpPr/>
      </dsp:nvSpPr>
      <dsp:spPr>
        <a:xfrm>
          <a:off x="1328959" y="125"/>
          <a:ext cx="3658803" cy="1463521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lumMod val="110000"/>
              </a:schemeClr>
            </a:gs>
            <a:gs pos="84000">
              <a:schemeClr val="accent1">
                <a:hueOff val="0"/>
                <a:satOff val="0"/>
                <a:lumOff val="0"/>
                <a:alphaOff val="0"/>
                <a:shade val="90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/>
              <a:latin typeface="+mn-lt"/>
              <a:ea typeface="+mn-ea"/>
              <a:cs typeface="+mn-cs"/>
            </a:rPr>
            <a:t>Автоматическая проверка наличия ЛП на складе аптеки </a:t>
          </a:r>
          <a:endParaRPr lang="ru-RU" sz="2400" kern="1200" dirty="0"/>
        </a:p>
      </dsp:txBody>
      <dsp:txXfrm>
        <a:off x="2060720" y="125"/>
        <a:ext cx="2195282" cy="1463521"/>
      </dsp:txXfrm>
    </dsp:sp>
    <dsp:sp modelId="{EC1E5E4A-575C-3943-A069-CF667E58E5A2}">
      <dsp:nvSpPr>
        <dsp:cNvPr id="0" name=""/>
        <dsp:cNvSpPr/>
      </dsp:nvSpPr>
      <dsp:spPr>
        <a:xfrm>
          <a:off x="4512118" y="124524"/>
          <a:ext cx="5726779" cy="12147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/>
              <a:latin typeface="+mn-lt"/>
              <a:ea typeface="+mn-ea"/>
              <a:cs typeface="+mn-cs"/>
            </a:rPr>
            <a:t>Требование-накладная в аптеку на пополнение склада отделения с пометкой «Срочное»</a:t>
          </a:r>
          <a:endParaRPr lang="ru-RU" sz="2400" kern="1200" dirty="0"/>
        </a:p>
      </dsp:txBody>
      <dsp:txXfrm>
        <a:off x="5119479" y="124524"/>
        <a:ext cx="4512057" cy="1214722"/>
      </dsp:txXfrm>
    </dsp:sp>
    <dsp:sp modelId="{3392F054-AC6D-BA46-A7D9-EBBC7AFC5DE7}">
      <dsp:nvSpPr>
        <dsp:cNvPr id="0" name=""/>
        <dsp:cNvSpPr/>
      </dsp:nvSpPr>
      <dsp:spPr>
        <a:xfrm>
          <a:off x="1328959" y="1668539"/>
          <a:ext cx="3658803" cy="1463521"/>
        </a:xfrm>
        <a:prstGeom prst="chevron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effectLst/>
              <a:latin typeface="+mn-lt"/>
              <a:ea typeface="+mn-ea"/>
              <a:cs typeface="+mn-cs"/>
            </a:rPr>
            <a:t>Проверка наличия ЛП на складе других подразделений </a:t>
          </a:r>
          <a:endParaRPr lang="ru-RU" sz="2400" kern="1200" dirty="0"/>
        </a:p>
      </dsp:txBody>
      <dsp:txXfrm>
        <a:off x="2060720" y="1668539"/>
        <a:ext cx="2195282" cy="1463521"/>
      </dsp:txXfrm>
    </dsp:sp>
    <dsp:sp modelId="{4B677A55-802F-1848-AF65-2B3AD9680F03}">
      <dsp:nvSpPr>
        <dsp:cNvPr id="0" name=""/>
        <dsp:cNvSpPr/>
      </dsp:nvSpPr>
      <dsp:spPr>
        <a:xfrm>
          <a:off x="4512118" y="1792938"/>
          <a:ext cx="5834373" cy="12147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Согласование передачи</a:t>
          </a:r>
          <a:r>
            <a:rPr lang="ru-RU" sz="2400" kern="1200" baseline="0" dirty="0" smtClean="0"/>
            <a:t> со склада другого подразделения</a:t>
          </a:r>
          <a:endParaRPr lang="ru-RU" sz="2400" kern="1200" dirty="0"/>
        </a:p>
      </dsp:txBody>
      <dsp:txXfrm>
        <a:off x="5119479" y="1792938"/>
        <a:ext cx="4619651" cy="1214722"/>
      </dsp:txXfrm>
    </dsp:sp>
    <dsp:sp modelId="{D3FCE93E-95F5-824C-A62D-DECD9B35A909}">
      <dsp:nvSpPr>
        <dsp:cNvPr id="0" name=""/>
        <dsp:cNvSpPr/>
      </dsp:nvSpPr>
      <dsp:spPr>
        <a:xfrm>
          <a:off x="1328959" y="3336953"/>
          <a:ext cx="3658803" cy="1463521"/>
        </a:xfrm>
        <a:prstGeom prst="chevron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ЛП отсутствует на всех</a:t>
          </a:r>
          <a:r>
            <a:rPr lang="ru-RU" sz="2400" kern="1200" baseline="0" dirty="0" smtClean="0"/>
            <a:t> складах</a:t>
          </a:r>
          <a:endParaRPr lang="ru-RU" sz="2400" kern="1200" dirty="0"/>
        </a:p>
      </dsp:txBody>
      <dsp:txXfrm>
        <a:off x="2060720" y="3336953"/>
        <a:ext cx="2195282" cy="1463521"/>
      </dsp:txXfrm>
    </dsp:sp>
    <dsp:sp modelId="{3CEC07EA-6D29-F543-81A0-DAB5BEBEF10A}">
      <dsp:nvSpPr>
        <dsp:cNvPr id="0" name=""/>
        <dsp:cNvSpPr/>
      </dsp:nvSpPr>
      <dsp:spPr>
        <a:xfrm>
          <a:off x="4512118" y="3461352"/>
          <a:ext cx="3036806" cy="12147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Замена в листе назначения</a:t>
          </a:r>
          <a:endParaRPr lang="ru-RU" sz="2400" kern="1200" dirty="0"/>
        </a:p>
      </dsp:txBody>
      <dsp:txXfrm>
        <a:off x="5119479" y="3461352"/>
        <a:ext cx="1822084" cy="1214722"/>
      </dsp:txXfrm>
    </dsp:sp>
    <dsp:sp modelId="{21CE0FC3-BB3D-8E41-BAE4-761FDFB59D1D}">
      <dsp:nvSpPr>
        <dsp:cNvPr id="0" name=""/>
        <dsp:cNvSpPr/>
      </dsp:nvSpPr>
      <dsp:spPr>
        <a:xfrm>
          <a:off x="7123772" y="3461352"/>
          <a:ext cx="3292141" cy="1214722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Срочная</a:t>
          </a:r>
          <a:r>
            <a:rPr lang="ru-RU" sz="2400" kern="1200" baseline="0" dirty="0" smtClean="0"/>
            <a:t> з</a:t>
          </a:r>
          <a:r>
            <a:rPr lang="ru-RU" sz="2400" kern="1200" dirty="0" smtClean="0"/>
            <a:t>акупка по ВК</a:t>
          </a:r>
          <a:endParaRPr lang="ru-RU" sz="2400" kern="1200" dirty="0"/>
        </a:p>
      </dsp:txBody>
      <dsp:txXfrm>
        <a:off x="7731133" y="3461352"/>
        <a:ext cx="2077419" cy="12147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4A344-C21F-492B-B9FF-4FD2261E3CA9}">
      <dsp:nvSpPr>
        <dsp:cNvPr id="0" name=""/>
        <dsp:cNvSpPr/>
      </dsp:nvSpPr>
      <dsp:spPr>
        <a:xfrm>
          <a:off x="827246" y="0"/>
          <a:ext cx="9375457" cy="367823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A10B50-D829-4F25-BFBD-0793EF40AD52}">
      <dsp:nvSpPr>
        <dsp:cNvPr id="0" name=""/>
        <dsp:cNvSpPr/>
      </dsp:nvSpPr>
      <dsp:spPr>
        <a:xfrm>
          <a:off x="223999" y="1112519"/>
          <a:ext cx="2886287" cy="1471295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Назначение</a:t>
          </a:r>
          <a:endParaRPr lang="ru-RU" sz="2800" kern="1200" dirty="0"/>
        </a:p>
      </dsp:txBody>
      <dsp:txXfrm>
        <a:off x="295822" y="1184342"/>
        <a:ext cx="2742641" cy="1327649"/>
      </dsp:txXfrm>
    </dsp:sp>
    <dsp:sp modelId="{4198BB95-A886-4DF5-93A0-59A7C084A7DC}">
      <dsp:nvSpPr>
        <dsp:cNvPr id="0" name=""/>
        <dsp:cNvSpPr/>
      </dsp:nvSpPr>
      <dsp:spPr>
        <a:xfrm>
          <a:off x="3663593" y="1103471"/>
          <a:ext cx="2805045" cy="1471295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Выполнение/ Списание</a:t>
          </a:r>
          <a:endParaRPr lang="ru-RU" sz="3600" kern="1200" dirty="0"/>
        </a:p>
      </dsp:txBody>
      <dsp:txXfrm>
        <a:off x="3735416" y="1175294"/>
        <a:ext cx="2661399" cy="1327649"/>
      </dsp:txXfrm>
    </dsp:sp>
    <dsp:sp modelId="{AE786BBF-E70F-46D8-8DA8-994BA949AEB3}">
      <dsp:nvSpPr>
        <dsp:cNvPr id="0" name=""/>
        <dsp:cNvSpPr/>
      </dsp:nvSpPr>
      <dsp:spPr>
        <a:xfrm>
          <a:off x="7020136" y="1103471"/>
          <a:ext cx="3784005" cy="1471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5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Формирование</a:t>
          </a:r>
          <a:r>
            <a:rPr lang="ru-RU" sz="3600" kern="1200" dirty="0" smtClean="0"/>
            <a:t> </a:t>
          </a:r>
          <a:r>
            <a:rPr lang="ru-RU" sz="3200" kern="1200" dirty="0" smtClean="0"/>
            <a:t>норматива</a:t>
          </a:r>
          <a:endParaRPr lang="ru-RU" sz="4000" kern="1200" dirty="0"/>
        </a:p>
      </dsp:txBody>
      <dsp:txXfrm>
        <a:off x="7091959" y="1175294"/>
        <a:ext cx="3640359" cy="1327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1A892-DBC1-2940-A394-D6BF25FC6729}" type="datetimeFigureOut">
              <a:rPr lang="ru-RU" smtClean="0"/>
              <a:t>18.04.2019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E5643-C8CE-7240-BC00-2888D628F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1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07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046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844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788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822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647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276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251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23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6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20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48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59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38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665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E5643-C8CE-7240-BC00-2888D628F18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01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4590" y="2027975"/>
            <a:ext cx="10993549" cy="14032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+mn-lt"/>
              </a:rPr>
              <a:t>ПРОЦЕСС </a:t>
            </a:r>
            <a:r>
              <a:rPr lang="ru-RU" sz="3100" dirty="0" smtClean="0">
                <a:latin typeface="+mn-lt"/>
              </a:rPr>
              <a:t> ВРАЧЕБНЫХ  НАЗНАЧЕНИЙ  КАК  ЧАСТЬ </a:t>
            </a:r>
            <a:r>
              <a:rPr lang="ru-RU" sz="3100" dirty="0">
                <a:latin typeface="+mn-lt"/>
              </a:rPr>
              <a:t>АВТОМАТИЗИРОВАННОЙ </a:t>
            </a:r>
            <a:r>
              <a:rPr lang="ru-RU" sz="3100" dirty="0" smtClean="0">
                <a:latin typeface="+mn-lt"/>
              </a:rPr>
              <a:t> СИСТЕМЫ  ЛЕКАРСТВЕННОГО  ОБЕСПЕЧЕНИЯ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Picture 2" descr="C:\Users\KamyshovaDA\Desktop\Никитенко\нмхц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02" y="3204927"/>
            <a:ext cx="11452501" cy="308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727" y="595327"/>
            <a:ext cx="11339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</a:rPr>
              <a:t>ФГБУ «Национальный медико-хирургический Центр имени Н.И. </a:t>
            </a:r>
            <a:r>
              <a:rPr lang="ru-RU" dirty="0" smtClean="0">
                <a:solidFill>
                  <a:schemeClr val="accent1"/>
                </a:solidFill>
              </a:rPr>
              <a:t>Пирогова»</a:t>
            </a:r>
          </a:p>
          <a:p>
            <a:pPr algn="ctr"/>
            <a:r>
              <a:rPr lang="ru-RU" dirty="0" smtClean="0">
                <a:solidFill>
                  <a:schemeClr val="accent1"/>
                </a:solidFill>
              </a:rPr>
              <a:t>Министерства </a:t>
            </a:r>
            <a:r>
              <a:rPr lang="ru-RU" dirty="0">
                <a:solidFill>
                  <a:schemeClr val="accent1"/>
                </a:solidFill>
              </a:rPr>
              <a:t>здравоохранения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62943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55452"/>
          </a:xfrm>
        </p:spPr>
        <p:txBody>
          <a:bodyPr/>
          <a:lstStyle/>
          <a:p>
            <a:pPr algn="ctr"/>
            <a:r>
              <a:rPr lang="ru-RU" dirty="0" smtClean="0"/>
              <a:t>Отмена  врачебного  назначения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2400" dirty="0"/>
              <a:t>индивидуальная непереносимость </a:t>
            </a:r>
            <a:r>
              <a:rPr lang="ru-RU" sz="2400" dirty="0" smtClean="0"/>
              <a:t>ЛП</a:t>
            </a:r>
            <a:endParaRPr 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развитие </a:t>
            </a:r>
            <a:r>
              <a:rPr lang="ru-RU" sz="2400" dirty="0"/>
              <a:t>или возможность развития осложнения или возникновение побочного действия (эффекта</a:t>
            </a:r>
            <a:r>
              <a:rPr lang="ru-RU" sz="2400" dirty="0" smtClean="0"/>
              <a:t>)</a:t>
            </a:r>
            <a:endParaRPr 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возможность </a:t>
            </a:r>
            <a:r>
              <a:rPr lang="ru-RU" sz="2400" dirty="0"/>
              <a:t>неблагоприятного лекарственного </a:t>
            </a:r>
            <a:r>
              <a:rPr lang="ru-RU" sz="2400" dirty="0" smtClean="0"/>
              <a:t>взаимодействия</a:t>
            </a:r>
            <a:endParaRPr 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 отсутствие </a:t>
            </a:r>
            <a:r>
              <a:rPr lang="ru-RU" sz="2400" dirty="0"/>
              <a:t>необходимого эффекта от применения </a:t>
            </a:r>
            <a:r>
              <a:rPr lang="ru-RU" sz="2400" dirty="0" smtClean="0"/>
              <a:t>ЛП</a:t>
            </a:r>
            <a:endParaRPr lang="ru-RU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ru-RU" sz="2400" dirty="0" smtClean="0"/>
              <a:t>отсутствие </a:t>
            </a:r>
            <a:r>
              <a:rPr lang="ru-RU" sz="2400" dirty="0"/>
              <a:t>показаний к применению </a:t>
            </a:r>
            <a:r>
              <a:rPr lang="ru-RU" sz="2400" dirty="0" smtClean="0"/>
              <a:t>ЛП (изменение клинической ситуации)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6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37345"/>
          </a:xfrm>
        </p:spPr>
        <p:txBody>
          <a:bodyPr/>
          <a:lstStyle/>
          <a:p>
            <a:pPr algn="ctr"/>
            <a:r>
              <a:rPr lang="ru-RU" dirty="0" smtClean="0"/>
              <a:t>Лист  врачебных  назначений  в  </a:t>
            </a:r>
            <a:r>
              <a:rPr lang="ru-RU" dirty="0" err="1" smtClean="0"/>
              <a:t>мис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62" y="1797437"/>
            <a:ext cx="6684816" cy="50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90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5770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Выполнение </a:t>
            </a:r>
            <a:r>
              <a:rPr lang="ru-RU" dirty="0" smtClean="0"/>
              <a:t> врачебного  </a:t>
            </a:r>
            <a:r>
              <a:rPr lang="ru-RU" dirty="0"/>
              <a:t>назначения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125362"/>
              </p:ext>
            </p:extLst>
          </p:nvPr>
        </p:nvGraphicFramePr>
        <p:xfrm>
          <a:off x="581025" y="2181225"/>
          <a:ext cx="10962143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694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0391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Выполнение  назначения  в  </a:t>
            </a:r>
            <a:r>
              <a:rPr lang="ru-RU" dirty="0" err="1" smtClean="0"/>
              <a:t>мис</a:t>
            </a:r>
            <a:endParaRPr lang="ru-RU" dirty="0"/>
          </a:p>
        </p:txBody>
      </p:sp>
      <p:pic>
        <p:nvPicPr>
          <p:cNvPr id="4" name="Рисунок 5" descr="Журнал за период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47" y="1831488"/>
            <a:ext cx="7901324" cy="5026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2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1882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При  отсутствии  необходимого  ЛП  на  складе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101472"/>
              </p:ext>
            </p:extLst>
          </p:nvPr>
        </p:nvGraphicFramePr>
        <p:xfrm>
          <a:off x="344032" y="1882775"/>
          <a:ext cx="11744873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183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00719"/>
          </a:xfrm>
        </p:spPr>
        <p:txBody>
          <a:bodyPr/>
          <a:lstStyle/>
          <a:p>
            <a:pPr algn="ctr"/>
            <a:r>
              <a:rPr lang="ru-RU" dirty="0" smtClean="0"/>
              <a:t>Списание  ЛП</a:t>
            </a:r>
            <a:endParaRPr lang="ru-RU" dirty="0"/>
          </a:p>
        </p:txBody>
      </p:sp>
      <p:pic>
        <p:nvPicPr>
          <p:cNvPr id="4" name="Объект 3" descr="C:\Users\NikitenkoDN\Desktop\2134124\Готовые\Рис. 4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48" y="1800978"/>
            <a:ext cx="6414938" cy="5057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488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Автоматизированная   система   лекарственного </a:t>
            </a:r>
            <a:r>
              <a:rPr lang="ru-RU" dirty="0"/>
              <a:t>обеспечения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67555"/>
              </p:ext>
            </p:extLst>
          </p:nvPr>
        </p:nvGraphicFramePr>
        <p:xfrm>
          <a:off x="581192" y="2543363"/>
          <a:ext cx="11029950" cy="3678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79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KamyshovaDA\Desktop\Никитенко\леш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136" y="3030395"/>
            <a:ext cx="2866821" cy="382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amyshovaDA\Desktop\Никитенко\саш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320" y="3317569"/>
            <a:ext cx="2993679" cy="361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amyshovaDA\Desktop\Никитенко\АИ и ЯС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8773"/>
            <a:ext cx="3081828" cy="401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KamyshovaDA\Desktop\Никитенко\ми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577" y="3"/>
            <a:ext cx="4423421" cy="331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316" y="3147682"/>
            <a:ext cx="3797931" cy="370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"/>
            <a:ext cx="3784346" cy="3030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KamyshovaDA\Desktop\Никитенко\ДН1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349" y="0"/>
            <a:ext cx="4329916" cy="324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8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6398"/>
          </a:xfrm>
        </p:spPr>
        <p:txBody>
          <a:bodyPr/>
          <a:lstStyle/>
          <a:p>
            <a:pPr algn="ctr"/>
            <a:r>
              <a:rPr lang="ru-RU" dirty="0" smtClean="0"/>
              <a:t>Проблемы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4381761"/>
              </p:ext>
            </p:extLst>
          </p:nvPr>
        </p:nvGraphicFramePr>
        <p:xfrm>
          <a:off x="581192" y="1819747"/>
          <a:ext cx="11029950" cy="480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1906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820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задачи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2587965"/>
              </p:ext>
            </p:extLst>
          </p:nvPr>
        </p:nvGraphicFramePr>
        <p:xfrm>
          <a:off x="581025" y="1921564"/>
          <a:ext cx="11029950" cy="3546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910777" y="5761922"/>
            <a:ext cx="5899666" cy="921130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Прямоугольник 2"/>
          <p:cNvSpPr/>
          <p:nvPr/>
        </p:nvSpPr>
        <p:spPr>
          <a:xfrm>
            <a:off x="2961281" y="5868544"/>
            <a:ext cx="57986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Создание единой модели назначения ЛП, их выполнения и списания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5534686" y="5438564"/>
            <a:ext cx="325924" cy="320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1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7"/>
            <a:ext cx="11029616" cy="78261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Логическая  </a:t>
            </a:r>
            <a:r>
              <a:rPr lang="ru-RU" dirty="0"/>
              <a:t>структура </a:t>
            </a:r>
            <a:r>
              <a:rPr lang="ru-RU" dirty="0" smtClean="0"/>
              <a:t> информации  в  МИС </a:t>
            </a:r>
            <a:endParaRPr lang="ru-RU" dirty="0"/>
          </a:p>
        </p:txBody>
      </p:sp>
      <p:pic>
        <p:nvPicPr>
          <p:cNvPr id="4" name="Рисунок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810545" y="1869290"/>
            <a:ext cx="6502941" cy="488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279588"/>
              </p:ext>
            </p:extLst>
          </p:nvPr>
        </p:nvGraphicFramePr>
        <p:xfrm>
          <a:off x="161364" y="556591"/>
          <a:ext cx="11779623" cy="6162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943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/>
              <a:t>Выбор  медикамента  </a:t>
            </a:r>
            <a:r>
              <a:rPr lang="ru-RU" dirty="0"/>
              <a:t>в </a:t>
            </a:r>
            <a:r>
              <a:rPr lang="ru-RU" dirty="0" smtClean="0"/>
              <a:t> МИС  при  назначении лекарственной  терапии </a:t>
            </a:r>
            <a:endParaRPr lang="ru-RU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73" y="1829124"/>
            <a:ext cx="8133156" cy="495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64505"/>
          </a:xfrm>
        </p:spPr>
        <p:txBody>
          <a:bodyPr/>
          <a:lstStyle/>
          <a:p>
            <a:pPr algn="ctr"/>
            <a:r>
              <a:rPr lang="ru-RU" dirty="0" smtClean="0"/>
              <a:t>Назначение   ЛП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746" y="1818931"/>
            <a:ext cx="7349315" cy="503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36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800719"/>
          </a:xfrm>
        </p:spPr>
        <p:txBody>
          <a:bodyPr/>
          <a:lstStyle/>
          <a:p>
            <a:pPr algn="ctr"/>
            <a:r>
              <a:rPr lang="ru-RU" dirty="0" smtClean="0"/>
              <a:t>Назначение  комбинированных  </a:t>
            </a:r>
            <a:r>
              <a:rPr lang="ru-RU" dirty="0"/>
              <a:t>ЛП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0" y="1810783"/>
            <a:ext cx="7205191" cy="4897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15363"/>
            <a:ext cx="6458894" cy="164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53" y="4780698"/>
            <a:ext cx="8061248" cy="192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55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1192" y="702157"/>
            <a:ext cx="11029616" cy="728292"/>
          </a:xfrm>
        </p:spPr>
        <p:txBody>
          <a:bodyPr/>
          <a:lstStyle/>
          <a:p>
            <a:pPr algn="ctr"/>
            <a:r>
              <a:rPr lang="ru-RU" dirty="0" smtClean="0"/>
              <a:t>Назначение  конкретного  ЛП  в  поле  «Примечание»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085833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§"/>
            </a:pPr>
            <a:r>
              <a:rPr lang="ru-RU" sz="2400" dirty="0" smtClean="0"/>
              <a:t>ЛП </a:t>
            </a:r>
            <a:r>
              <a:rPr lang="ru-RU" sz="2400" dirty="0"/>
              <a:t>закуплен целевым образом на конкретного пациента или группу пациентов, в том числе по решению </a:t>
            </a:r>
            <a:r>
              <a:rPr lang="ru-RU" sz="2400" dirty="0" smtClean="0"/>
              <a:t>ВК</a:t>
            </a:r>
            <a:endParaRPr lang="ru-RU" sz="24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2400" dirty="0" smtClean="0"/>
              <a:t>ЛП </a:t>
            </a:r>
            <a:r>
              <a:rPr lang="ru-RU" sz="2400" dirty="0"/>
              <a:t>поступил в рамках дарения (пожертвования, благотворительной деятельности</a:t>
            </a:r>
            <a:r>
              <a:rPr lang="ru-RU" sz="2400" dirty="0" smtClean="0"/>
              <a:t>)</a:t>
            </a:r>
            <a:endParaRPr lang="ru-RU" sz="24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2400" dirty="0" smtClean="0"/>
              <a:t>ЛП </a:t>
            </a:r>
            <a:r>
              <a:rPr lang="ru-RU" sz="2400" dirty="0"/>
              <a:t>поступил в соответствии с разрешением на ввоз и применение незарегистрированного ЛП на конкретного </a:t>
            </a:r>
            <a:r>
              <a:rPr lang="ru-RU" sz="2400" dirty="0" smtClean="0"/>
              <a:t>пациента</a:t>
            </a:r>
            <a:endParaRPr lang="ru-RU" sz="2400" dirty="0"/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2400" dirty="0" smtClean="0"/>
              <a:t> </a:t>
            </a:r>
            <a:r>
              <a:rPr lang="ru-RU" sz="2400" dirty="0"/>
              <a:t>п</a:t>
            </a:r>
            <a:r>
              <a:rPr lang="ru-RU" sz="2400" dirty="0" smtClean="0"/>
              <a:t>ациенту </a:t>
            </a:r>
            <a:r>
              <a:rPr lang="ru-RU" sz="2400" dirty="0"/>
              <a:t>назначен ЛП с конкретным торговым </a:t>
            </a:r>
            <a:r>
              <a:rPr lang="ru-RU" sz="2400" dirty="0" smtClean="0"/>
              <a:t>наименованием</a:t>
            </a:r>
            <a:endParaRPr lang="ru-RU" sz="24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1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1404</TotalTime>
  <Words>419</Words>
  <Application>Microsoft Office PowerPoint</Application>
  <PresentationFormat>Произвольный</PresentationFormat>
  <Paragraphs>81</Paragraphs>
  <Slides>17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Дивиденд</vt:lpstr>
      <vt:lpstr>ПРОЦЕСС  ВРАЧЕБНЫХ  НАЗНАЧЕНИЙ  КАК  ЧАСТЬ АВТОМАТИЗИРОВАННОЙ  СИСТЕМЫ  ЛЕКАРСТВЕННОГО  ОБЕСПЕЧЕНИЯ </vt:lpstr>
      <vt:lpstr>Проблемы</vt:lpstr>
      <vt:lpstr>задачи</vt:lpstr>
      <vt:lpstr>Логическая  структура  информации  в  МИС </vt:lpstr>
      <vt:lpstr>Презентация PowerPoint</vt:lpstr>
      <vt:lpstr>Выбор  медикамента  в  МИС  при  назначении лекарственной  терапии </vt:lpstr>
      <vt:lpstr>Назначение   ЛП</vt:lpstr>
      <vt:lpstr>Назначение  комбинированных  ЛП</vt:lpstr>
      <vt:lpstr>Назначение  конкретного  ЛП  в  поле  «Примечание»</vt:lpstr>
      <vt:lpstr>Отмена  врачебного  назначения</vt:lpstr>
      <vt:lpstr>Лист  врачебных  назначений  в  мис</vt:lpstr>
      <vt:lpstr>Выполнение  врачебного  назначения </vt:lpstr>
      <vt:lpstr>Выполнение  назначения  в  мис</vt:lpstr>
      <vt:lpstr>При  отсутствии  необходимого  ЛП  на  складе</vt:lpstr>
      <vt:lpstr>Списание  ЛП</vt:lpstr>
      <vt:lpstr>Автоматизированная   система   лекарственного обеспечения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Камышова Дарья Андреевна</cp:lastModifiedBy>
  <cp:revision>110</cp:revision>
  <dcterms:created xsi:type="dcterms:W3CDTF">2019-04-07T17:45:41Z</dcterms:created>
  <dcterms:modified xsi:type="dcterms:W3CDTF">2019-04-18T14:42:31Z</dcterms:modified>
</cp:coreProperties>
</file>